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85434604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1" name="Shape 10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0" name="Shape 11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9" name="Shape 11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7" name="Shape 12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8" name="Shape 13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6" name="Shape 14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2" name="Shape 12"/>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Times New Roman"/>
              <a:buChar char="•"/>
              <a:defRPr/>
            </a:lvl1pPr>
            <a:lvl2pPr marL="742950" indent="-107950" algn="l" rtl="0">
              <a:spcBef>
                <a:spcPts val="560"/>
              </a:spcBef>
              <a:spcAft>
                <a:spcPts val="0"/>
              </a:spcAft>
              <a:buClr>
                <a:schemeClr val="dk1"/>
              </a:buClr>
              <a:buFont typeface="Times New Roman"/>
              <a:buChar char="–"/>
              <a:defRPr/>
            </a:lvl2pPr>
            <a:lvl3pPr marL="1143000" indent="-76200" algn="l" rtl="0">
              <a:spcBef>
                <a:spcPts val="480"/>
              </a:spcBef>
              <a:spcAft>
                <a:spcPts val="0"/>
              </a:spcAft>
              <a:buClr>
                <a:schemeClr val="dk1"/>
              </a:buClr>
              <a:buFont typeface="Times New Roman"/>
              <a:buChar char="•"/>
              <a:defRPr/>
            </a:lvl3pPr>
            <a:lvl4pPr marL="1600200" indent="-101600" algn="l" rtl="0">
              <a:spcBef>
                <a:spcPts val="400"/>
              </a:spcBef>
              <a:spcAft>
                <a:spcPts val="0"/>
              </a:spcAft>
              <a:buClr>
                <a:schemeClr val="dk1"/>
              </a:buClr>
              <a:buFont typeface="Times New Roman"/>
              <a:buChar char="–"/>
              <a:defRPr/>
            </a:lvl4pPr>
            <a:lvl5pPr marL="2057400" indent="-101600" algn="l" rtl="0">
              <a:spcBef>
                <a:spcPts val="400"/>
              </a:spcBef>
              <a:spcAft>
                <a:spcPts val="0"/>
              </a:spcAft>
              <a:buClr>
                <a:schemeClr val="dk1"/>
              </a:buClr>
              <a:buFont typeface="Times New Roman"/>
              <a:buChar char="»"/>
              <a:defRPr/>
            </a:lvl5pPr>
            <a:lvl6pPr marL="2514600" indent="-101600" algn="l" rtl="0">
              <a:spcBef>
                <a:spcPts val="400"/>
              </a:spcBef>
              <a:spcAft>
                <a:spcPts val="0"/>
              </a:spcAft>
              <a:buClr>
                <a:schemeClr val="dk1"/>
              </a:buClr>
              <a:buFont typeface="Times New Roman"/>
              <a:buChar char="»"/>
              <a:defRPr/>
            </a:lvl6pPr>
            <a:lvl7pPr marL="2971800" indent="-101600" algn="l" rtl="0">
              <a:spcBef>
                <a:spcPts val="400"/>
              </a:spcBef>
              <a:spcAft>
                <a:spcPts val="0"/>
              </a:spcAft>
              <a:buClr>
                <a:schemeClr val="dk1"/>
              </a:buClr>
              <a:buFont typeface="Times New Roman"/>
              <a:buChar char="»"/>
              <a:defRPr/>
            </a:lvl7pPr>
            <a:lvl8pPr marL="3429000" indent="-101600" algn="l" rtl="0">
              <a:spcBef>
                <a:spcPts val="400"/>
              </a:spcBef>
              <a:spcAft>
                <a:spcPts val="0"/>
              </a:spcAft>
              <a:buClr>
                <a:schemeClr val="dk1"/>
              </a:buClr>
              <a:buFont typeface="Times New Roman"/>
              <a:buChar char="»"/>
              <a:defRPr/>
            </a:lvl8pPr>
            <a:lvl9pPr marL="3886200" indent="-101600" algn="l" rtl="0">
              <a:spcBef>
                <a:spcPts val="400"/>
              </a:spcBef>
              <a:spcAft>
                <a:spcPts val="0"/>
              </a:spcAft>
              <a:buClr>
                <a:schemeClr val="dk1"/>
              </a:buClr>
              <a:buFont typeface="Times New Roman"/>
              <a:buChar char="»"/>
              <a:defRPr/>
            </a:lvl9pPr>
          </a:lstStyle>
          <a:p>
            <a:endParaRPr/>
          </a:p>
        </p:txBody>
      </p:sp>
      <p:sp>
        <p:nvSpPr>
          <p:cNvPr id="13" name="Shape 13"/>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 name="Shape 14"/>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 name="Shape 15"/>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lvl1pPr marL="0" marR="0" indent="0" algn="r" rtl="0">
              <a:lnSpc>
                <a:spcPct val="100000"/>
              </a:lnSpc>
              <a:spcBef>
                <a:spcPts val="0"/>
              </a:spcBef>
              <a:spcAft>
                <a:spcPts val="0"/>
              </a:spcAft>
              <a:buNone/>
              <a:defRPr sz="14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Clr>
                <a:schemeClr val="dk1"/>
              </a:buClr>
              <a:buSzPct val="25000"/>
              <a:buFont typeface="Times New Roman"/>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 name="Shape 67"/>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68" name="Shape 68"/>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70" name="Shape 70"/>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1" name="Shape 71"/>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2" name="Shape 72"/>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3" name="Shape 73"/>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lvl1pPr marL="0" marR="0" indent="0" algn="r" rtl="0">
              <a:lnSpc>
                <a:spcPct val="100000"/>
              </a:lnSpc>
              <a:spcBef>
                <a:spcPts val="0"/>
              </a:spcBef>
              <a:spcAft>
                <a:spcPts val="0"/>
              </a:spcAft>
              <a:buNone/>
              <a:defRPr sz="14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Clr>
                <a:schemeClr val="dk1"/>
              </a:buClr>
              <a:buSzPct val="25000"/>
              <a:buFont typeface="Times New Roman"/>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76" name="Shape 76"/>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7" name="Shape 77"/>
          <p:cNvSpPr txBox="1">
            <a:spLocks noGrp="1"/>
          </p:cNvSpPr>
          <p:nvPr>
            <p:ph type="body" idx="2"/>
          </p:nvPr>
        </p:nvSpPr>
        <p:spPr>
          <a:xfrm>
            <a:off x="4648200" y="1981200"/>
            <a:ext cx="3809999" cy="4114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8" name="Shape 78"/>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9" name="Shape 7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0" name="Shape 80"/>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lvl1pPr marL="0" marR="0" indent="0" algn="r" rtl="0">
              <a:lnSpc>
                <a:spcPct val="100000"/>
              </a:lnSpc>
              <a:spcBef>
                <a:spcPts val="0"/>
              </a:spcBef>
              <a:spcAft>
                <a:spcPts val="0"/>
              </a:spcAft>
              <a:buNone/>
              <a:defRPr sz="14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Clr>
                <a:schemeClr val="dk1"/>
              </a:buClr>
              <a:buSzPct val="25000"/>
              <a:buFont typeface="Times New Roman"/>
              <a:buNone/>
            </a:pPr>
            <a:fld id="{00000000-1234-1234-1234-12341234123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3" name="Shape 83"/>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84" name="Shape 84"/>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5" name="Shape 85"/>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6" name="Shape 86"/>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lvl1pPr marL="0" marR="0" indent="0" algn="r" rtl="0">
              <a:lnSpc>
                <a:spcPct val="100000"/>
              </a:lnSpc>
              <a:spcBef>
                <a:spcPts val="0"/>
              </a:spcBef>
              <a:spcAft>
                <a:spcPts val="0"/>
              </a:spcAft>
              <a:buNone/>
              <a:defRPr sz="14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Clr>
                <a:schemeClr val="dk1"/>
              </a:buClr>
              <a:buSzPct val="25000"/>
              <a:buFont typeface="Times New Roman"/>
              <a:buNone/>
            </a:pPr>
            <a:fld id="{00000000-1234-1234-1234-123412341234}" type="slidenum">
              <a:rPr lang="en-US"/>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89" name="Shape 89"/>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chemeClr val="dk1"/>
              </a:buClr>
              <a:buFont typeface="Times New Roman"/>
              <a:buNone/>
              <a:defRPr/>
            </a:lvl1pPr>
            <a:lvl2pPr marL="457200" marR="0" indent="0" algn="ctr" rtl="0">
              <a:spcBef>
                <a:spcPts val="560"/>
              </a:spcBef>
              <a:spcAft>
                <a:spcPts val="0"/>
              </a:spcAft>
              <a:buClr>
                <a:schemeClr val="dk1"/>
              </a:buClr>
              <a:buFont typeface="Times New Roman"/>
              <a:buNone/>
              <a:defRPr/>
            </a:lvl2pPr>
            <a:lvl3pPr marL="914400" marR="0" indent="0" algn="ctr" rtl="0">
              <a:spcBef>
                <a:spcPts val="480"/>
              </a:spcBef>
              <a:spcAft>
                <a:spcPts val="0"/>
              </a:spcAft>
              <a:buClr>
                <a:schemeClr val="dk1"/>
              </a:buClr>
              <a:buFont typeface="Times New Roman"/>
              <a:buNone/>
              <a:defRPr/>
            </a:lvl3pPr>
            <a:lvl4pPr marL="1371600" marR="0" indent="0" algn="ctr" rtl="0">
              <a:spcBef>
                <a:spcPts val="400"/>
              </a:spcBef>
              <a:spcAft>
                <a:spcPts val="0"/>
              </a:spcAft>
              <a:buClr>
                <a:schemeClr val="dk1"/>
              </a:buClr>
              <a:buFont typeface="Times New Roman"/>
              <a:buNone/>
              <a:defRPr/>
            </a:lvl4pPr>
            <a:lvl5pPr marL="1828800" marR="0" indent="0" algn="ctr" rtl="0">
              <a:spcBef>
                <a:spcPts val="400"/>
              </a:spcBef>
              <a:spcAft>
                <a:spcPts val="0"/>
              </a:spcAft>
              <a:buClr>
                <a:schemeClr val="dk1"/>
              </a:buClr>
              <a:buFont typeface="Times New Roman"/>
              <a:buNone/>
              <a:defRPr/>
            </a:lvl5pPr>
            <a:lvl6pPr marL="2286000" marR="0" indent="0" algn="ctr" rtl="0">
              <a:spcBef>
                <a:spcPts val="400"/>
              </a:spcBef>
              <a:spcAft>
                <a:spcPts val="0"/>
              </a:spcAft>
              <a:buClr>
                <a:schemeClr val="dk1"/>
              </a:buClr>
              <a:buFont typeface="Times New Roman"/>
              <a:buNone/>
              <a:defRPr/>
            </a:lvl6pPr>
            <a:lvl7pPr marL="2743200" marR="0" indent="0" algn="ctr" rtl="0">
              <a:spcBef>
                <a:spcPts val="400"/>
              </a:spcBef>
              <a:spcAft>
                <a:spcPts val="0"/>
              </a:spcAft>
              <a:buClr>
                <a:schemeClr val="dk1"/>
              </a:buClr>
              <a:buFont typeface="Times New Roman"/>
              <a:buNone/>
              <a:defRPr/>
            </a:lvl7pPr>
            <a:lvl8pPr marL="3200400" marR="0" indent="0" algn="ctr" rtl="0">
              <a:spcBef>
                <a:spcPts val="400"/>
              </a:spcBef>
              <a:spcAft>
                <a:spcPts val="0"/>
              </a:spcAft>
              <a:buClr>
                <a:schemeClr val="dk1"/>
              </a:buClr>
              <a:buFont typeface="Times New Roman"/>
              <a:buNone/>
              <a:defRPr/>
            </a:lvl8pPr>
            <a:lvl9pPr marL="3657600" marR="0" indent="0" algn="ctr" rtl="0">
              <a:spcBef>
                <a:spcPts val="400"/>
              </a:spcBef>
              <a:spcAft>
                <a:spcPts val="0"/>
              </a:spcAft>
              <a:buClr>
                <a:schemeClr val="dk1"/>
              </a:buClr>
              <a:buFont typeface="Times New Roman"/>
              <a:buNone/>
              <a:defRPr/>
            </a:lvl9pPr>
          </a:lstStyle>
          <a:p>
            <a:endParaRPr/>
          </a:p>
        </p:txBody>
      </p:sp>
      <p:sp>
        <p:nvSpPr>
          <p:cNvPr id="90" name="Shape 90"/>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1" name="Shape 91"/>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2" name="Shape 9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lvl1pPr marL="0" marR="0" indent="0" algn="r" rtl="0">
              <a:lnSpc>
                <a:spcPct val="100000"/>
              </a:lnSpc>
              <a:spcBef>
                <a:spcPts val="0"/>
              </a:spcBef>
              <a:spcAft>
                <a:spcPts val="0"/>
              </a:spcAft>
              <a:buNone/>
              <a:defRPr sz="14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Clr>
                <a:schemeClr val="dk1"/>
              </a:buClr>
              <a:buSzPct val="25000"/>
              <a:buFont typeface="Times New Roman"/>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8" name="Shape 18"/>
          <p:cNvSpPr>
            <a:spLocks noGrp="1"/>
          </p:cNvSpPr>
          <p:nvPr>
            <p:ph type="clipArt" idx="2"/>
          </p:nvPr>
        </p:nvSpPr>
        <p:spPr>
          <a:xfrm>
            <a:off x="685800" y="1981200"/>
            <a:ext cx="3809999" cy="4114800"/>
          </a:xfrm>
          <a:prstGeom prst="rect">
            <a:avLst/>
          </a:prstGeom>
          <a:noFill/>
          <a:ln>
            <a:noFill/>
          </a:ln>
        </p:spPr>
      </p:sp>
      <p:sp>
        <p:nvSpPr>
          <p:cNvPr id="19" name="Shape 19"/>
          <p:cNvSpPr txBox="1">
            <a:spLocks noGrp="1"/>
          </p:cNvSpPr>
          <p:nvPr>
            <p:ph type="body" idx="1"/>
          </p:nvPr>
        </p:nvSpPr>
        <p:spPr>
          <a:xfrm>
            <a:off x="4648200" y="1981200"/>
            <a:ext cx="3809999" cy="41148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Times New Roman"/>
              <a:buChar char="•"/>
              <a:defRPr/>
            </a:lvl1pPr>
            <a:lvl2pPr marL="742950" indent="-107950" algn="l" rtl="0">
              <a:spcBef>
                <a:spcPts val="560"/>
              </a:spcBef>
              <a:spcAft>
                <a:spcPts val="0"/>
              </a:spcAft>
              <a:buClr>
                <a:schemeClr val="dk1"/>
              </a:buClr>
              <a:buFont typeface="Times New Roman"/>
              <a:buChar char="–"/>
              <a:defRPr/>
            </a:lvl2pPr>
            <a:lvl3pPr marL="1143000" indent="-76200" algn="l" rtl="0">
              <a:spcBef>
                <a:spcPts val="480"/>
              </a:spcBef>
              <a:spcAft>
                <a:spcPts val="0"/>
              </a:spcAft>
              <a:buClr>
                <a:schemeClr val="dk1"/>
              </a:buClr>
              <a:buFont typeface="Times New Roman"/>
              <a:buChar char="•"/>
              <a:defRPr/>
            </a:lvl3pPr>
            <a:lvl4pPr marL="1600200" indent="-101600" algn="l" rtl="0">
              <a:spcBef>
                <a:spcPts val="400"/>
              </a:spcBef>
              <a:spcAft>
                <a:spcPts val="0"/>
              </a:spcAft>
              <a:buClr>
                <a:schemeClr val="dk1"/>
              </a:buClr>
              <a:buFont typeface="Times New Roman"/>
              <a:buChar char="–"/>
              <a:defRPr/>
            </a:lvl4pPr>
            <a:lvl5pPr marL="2057400" indent="-101600" algn="l" rtl="0">
              <a:spcBef>
                <a:spcPts val="400"/>
              </a:spcBef>
              <a:spcAft>
                <a:spcPts val="0"/>
              </a:spcAft>
              <a:buClr>
                <a:schemeClr val="dk1"/>
              </a:buClr>
              <a:buFont typeface="Times New Roman"/>
              <a:buChar char="»"/>
              <a:defRPr/>
            </a:lvl5pPr>
            <a:lvl6pPr marL="2514600" indent="-101600" algn="l" rtl="0">
              <a:spcBef>
                <a:spcPts val="400"/>
              </a:spcBef>
              <a:spcAft>
                <a:spcPts val="0"/>
              </a:spcAft>
              <a:buClr>
                <a:schemeClr val="dk1"/>
              </a:buClr>
              <a:buFont typeface="Times New Roman"/>
              <a:buChar char="»"/>
              <a:defRPr/>
            </a:lvl6pPr>
            <a:lvl7pPr marL="2971800" indent="-101600" algn="l" rtl="0">
              <a:spcBef>
                <a:spcPts val="400"/>
              </a:spcBef>
              <a:spcAft>
                <a:spcPts val="0"/>
              </a:spcAft>
              <a:buClr>
                <a:schemeClr val="dk1"/>
              </a:buClr>
              <a:buFont typeface="Times New Roman"/>
              <a:buChar char="»"/>
              <a:defRPr/>
            </a:lvl7pPr>
            <a:lvl8pPr marL="3429000" indent="-101600" algn="l" rtl="0">
              <a:spcBef>
                <a:spcPts val="400"/>
              </a:spcBef>
              <a:spcAft>
                <a:spcPts val="0"/>
              </a:spcAft>
              <a:buClr>
                <a:schemeClr val="dk1"/>
              </a:buClr>
              <a:buFont typeface="Times New Roman"/>
              <a:buChar char="»"/>
              <a:defRPr/>
            </a:lvl8pPr>
            <a:lvl9pPr marL="3886200" indent="-101600" algn="l" rtl="0">
              <a:spcBef>
                <a:spcPts val="400"/>
              </a:spcBef>
              <a:spcAft>
                <a:spcPts val="0"/>
              </a:spcAft>
              <a:buClr>
                <a:schemeClr val="dk1"/>
              </a:buClr>
              <a:buFont typeface="Times New Roman"/>
              <a:buChar char="»"/>
              <a:defRPr/>
            </a:lvl9pPr>
          </a:lstStyle>
          <a:p>
            <a:endParaRPr/>
          </a:p>
        </p:txBody>
      </p:sp>
      <p:sp>
        <p:nvSpPr>
          <p:cNvPr id="20" name="Shape 20"/>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 name="Shape 21"/>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2" name="Shape 2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lvl1pPr marL="0" marR="0" indent="0" algn="r" rtl="0">
              <a:lnSpc>
                <a:spcPct val="100000"/>
              </a:lnSpc>
              <a:spcBef>
                <a:spcPts val="0"/>
              </a:spcBef>
              <a:spcAft>
                <a:spcPts val="0"/>
              </a:spcAft>
              <a:buNone/>
              <a:defRPr sz="14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Clr>
                <a:schemeClr val="dk1"/>
              </a:buClr>
              <a:buSzPct val="25000"/>
              <a:buFont typeface="Times New Roman"/>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5" name="Shape 25"/>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Times New Roman"/>
              <a:buChar char="•"/>
              <a:defRPr/>
            </a:lvl1pPr>
            <a:lvl2pPr marL="742950" indent="-107950" algn="l" rtl="0">
              <a:spcBef>
                <a:spcPts val="560"/>
              </a:spcBef>
              <a:spcAft>
                <a:spcPts val="0"/>
              </a:spcAft>
              <a:buClr>
                <a:schemeClr val="dk1"/>
              </a:buClr>
              <a:buFont typeface="Times New Roman"/>
              <a:buChar char="–"/>
              <a:defRPr/>
            </a:lvl2pPr>
            <a:lvl3pPr marL="1143000" indent="-76200" algn="l" rtl="0">
              <a:spcBef>
                <a:spcPts val="480"/>
              </a:spcBef>
              <a:spcAft>
                <a:spcPts val="0"/>
              </a:spcAft>
              <a:buClr>
                <a:schemeClr val="dk1"/>
              </a:buClr>
              <a:buFont typeface="Times New Roman"/>
              <a:buChar char="•"/>
              <a:defRPr/>
            </a:lvl3pPr>
            <a:lvl4pPr marL="1600200" indent="-101600" algn="l" rtl="0">
              <a:spcBef>
                <a:spcPts val="400"/>
              </a:spcBef>
              <a:spcAft>
                <a:spcPts val="0"/>
              </a:spcAft>
              <a:buClr>
                <a:schemeClr val="dk1"/>
              </a:buClr>
              <a:buFont typeface="Times New Roman"/>
              <a:buChar char="–"/>
              <a:defRPr/>
            </a:lvl4pPr>
            <a:lvl5pPr marL="2057400" indent="-101600" algn="l" rtl="0">
              <a:spcBef>
                <a:spcPts val="400"/>
              </a:spcBef>
              <a:spcAft>
                <a:spcPts val="0"/>
              </a:spcAft>
              <a:buClr>
                <a:schemeClr val="dk1"/>
              </a:buClr>
              <a:buFont typeface="Times New Roman"/>
              <a:buChar char="»"/>
              <a:defRPr/>
            </a:lvl5pPr>
            <a:lvl6pPr marL="2514600" indent="-101600" algn="l" rtl="0">
              <a:spcBef>
                <a:spcPts val="400"/>
              </a:spcBef>
              <a:spcAft>
                <a:spcPts val="0"/>
              </a:spcAft>
              <a:buClr>
                <a:schemeClr val="dk1"/>
              </a:buClr>
              <a:buFont typeface="Times New Roman"/>
              <a:buChar char="»"/>
              <a:defRPr/>
            </a:lvl6pPr>
            <a:lvl7pPr marL="2971800" indent="-101600" algn="l" rtl="0">
              <a:spcBef>
                <a:spcPts val="400"/>
              </a:spcBef>
              <a:spcAft>
                <a:spcPts val="0"/>
              </a:spcAft>
              <a:buClr>
                <a:schemeClr val="dk1"/>
              </a:buClr>
              <a:buFont typeface="Times New Roman"/>
              <a:buChar char="»"/>
              <a:defRPr/>
            </a:lvl7pPr>
            <a:lvl8pPr marL="3429000" indent="-101600" algn="l" rtl="0">
              <a:spcBef>
                <a:spcPts val="400"/>
              </a:spcBef>
              <a:spcAft>
                <a:spcPts val="0"/>
              </a:spcAft>
              <a:buClr>
                <a:schemeClr val="dk1"/>
              </a:buClr>
              <a:buFont typeface="Times New Roman"/>
              <a:buChar char="»"/>
              <a:defRPr/>
            </a:lvl8pPr>
            <a:lvl9pPr marL="3886200" indent="-101600" algn="l" rtl="0">
              <a:spcBef>
                <a:spcPts val="400"/>
              </a:spcBef>
              <a:spcAft>
                <a:spcPts val="0"/>
              </a:spcAft>
              <a:buClr>
                <a:schemeClr val="dk1"/>
              </a:buClr>
              <a:buFont typeface="Times New Roman"/>
              <a:buChar char="»"/>
              <a:defRPr/>
            </a:lvl9pPr>
          </a:lstStyle>
          <a:p>
            <a:endParaRPr/>
          </a:p>
        </p:txBody>
      </p:sp>
      <p:sp>
        <p:nvSpPr>
          <p:cNvPr id="26" name="Shape 26"/>
          <p:cNvSpPr>
            <a:spLocks noGrp="1"/>
          </p:cNvSpPr>
          <p:nvPr>
            <p:ph type="clipArt" idx="2"/>
          </p:nvPr>
        </p:nvSpPr>
        <p:spPr>
          <a:xfrm>
            <a:off x="4648200" y="1981200"/>
            <a:ext cx="3809999" cy="4114800"/>
          </a:xfrm>
          <a:prstGeom prst="rect">
            <a:avLst/>
          </a:prstGeom>
          <a:noFill/>
          <a:ln>
            <a:noFill/>
          </a:ln>
        </p:spPr>
      </p:sp>
      <p:sp>
        <p:nvSpPr>
          <p:cNvPr id="27" name="Shape 27"/>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8" name="Shape 28"/>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9" name="Shape 29"/>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lvl1pPr marL="0" marR="0" indent="0" algn="r" rtl="0">
              <a:lnSpc>
                <a:spcPct val="100000"/>
              </a:lnSpc>
              <a:spcBef>
                <a:spcPts val="0"/>
              </a:spcBef>
              <a:spcAft>
                <a:spcPts val="0"/>
              </a:spcAft>
              <a:buNone/>
              <a:defRPr sz="14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Clr>
                <a:schemeClr val="dk1"/>
              </a:buClr>
              <a:buSzPct val="25000"/>
              <a:buFont typeface="Times New Roman"/>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2" name="Shape 32"/>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 name="Shape 34"/>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lvl1pPr marL="0" marR="0" indent="0" algn="r" rtl="0">
              <a:lnSpc>
                <a:spcPct val="100000"/>
              </a:lnSpc>
              <a:spcBef>
                <a:spcPts val="0"/>
              </a:spcBef>
              <a:spcAft>
                <a:spcPts val="0"/>
              </a:spcAft>
              <a:buNone/>
              <a:defRPr sz="14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Clr>
                <a:schemeClr val="dk1"/>
              </a:buClr>
              <a:buSzPct val="25000"/>
              <a:buFont typeface="Times New Roman"/>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5"/>
        <p:cNvGrpSpPr/>
        <p:nvPr/>
      </p:nvGrpSpPr>
      <p:grpSpPr>
        <a:xfrm>
          <a:off x="0" y="0"/>
          <a:ext cx="0" cy="0"/>
          <a:chOff x="0" y="0"/>
          <a:chExt cx="0" cy="0"/>
        </a:xfrm>
      </p:grpSpPr>
      <p:sp>
        <p:nvSpPr>
          <p:cNvPr id="36" name="Shape 36"/>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7" name="Shape 37"/>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8" name="Shape 38"/>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lvl1pPr marL="0" marR="0" indent="0" algn="r" rtl="0">
              <a:lnSpc>
                <a:spcPct val="100000"/>
              </a:lnSpc>
              <a:spcBef>
                <a:spcPts val="0"/>
              </a:spcBef>
              <a:spcAft>
                <a:spcPts val="0"/>
              </a:spcAft>
              <a:buNone/>
              <a:defRPr sz="14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Clr>
                <a:schemeClr val="dk1"/>
              </a:buClr>
              <a:buSzPct val="25000"/>
              <a:buFont typeface="Times New Roman"/>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rot="5400000">
            <a:off x="4743450" y="2381249"/>
            <a:ext cx="5486399" cy="19431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41" name="Shape 41"/>
          <p:cNvSpPr txBox="1">
            <a:spLocks noGrp="1"/>
          </p:cNvSpPr>
          <p:nvPr>
            <p:ph type="body" idx="1"/>
          </p:nvPr>
        </p:nvSpPr>
        <p:spPr>
          <a:xfrm rot="5400000">
            <a:off x="781050" y="514349"/>
            <a:ext cx="5486399" cy="56769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Times New Roman"/>
              <a:buChar char="•"/>
              <a:defRPr/>
            </a:lvl1pPr>
            <a:lvl2pPr marL="742950" indent="-107950" algn="l" rtl="0">
              <a:spcBef>
                <a:spcPts val="560"/>
              </a:spcBef>
              <a:spcAft>
                <a:spcPts val="0"/>
              </a:spcAft>
              <a:buClr>
                <a:schemeClr val="dk1"/>
              </a:buClr>
              <a:buFont typeface="Times New Roman"/>
              <a:buChar char="–"/>
              <a:defRPr/>
            </a:lvl2pPr>
            <a:lvl3pPr marL="1143000" indent="-76200" algn="l" rtl="0">
              <a:spcBef>
                <a:spcPts val="480"/>
              </a:spcBef>
              <a:spcAft>
                <a:spcPts val="0"/>
              </a:spcAft>
              <a:buClr>
                <a:schemeClr val="dk1"/>
              </a:buClr>
              <a:buFont typeface="Times New Roman"/>
              <a:buChar char="•"/>
              <a:defRPr/>
            </a:lvl3pPr>
            <a:lvl4pPr marL="1600200" indent="-101600" algn="l" rtl="0">
              <a:spcBef>
                <a:spcPts val="400"/>
              </a:spcBef>
              <a:spcAft>
                <a:spcPts val="0"/>
              </a:spcAft>
              <a:buClr>
                <a:schemeClr val="dk1"/>
              </a:buClr>
              <a:buFont typeface="Times New Roman"/>
              <a:buChar char="–"/>
              <a:defRPr/>
            </a:lvl4pPr>
            <a:lvl5pPr marL="2057400" indent="-101600" algn="l" rtl="0">
              <a:spcBef>
                <a:spcPts val="400"/>
              </a:spcBef>
              <a:spcAft>
                <a:spcPts val="0"/>
              </a:spcAft>
              <a:buClr>
                <a:schemeClr val="dk1"/>
              </a:buClr>
              <a:buFont typeface="Times New Roman"/>
              <a:buChar char="»"/>
              <a:defRPr/>
            </a:lvl5pPr>
            <a:lvl6pPr marL="2514600" indent="-101600" algn="l" rtl="0">
              <a:spcBef>
                <a:spcPts val="400"/>
              </a:spcBef>
              <a:spcAft>
                <a:spcPts val="0"/>
              </a:spcAft>
              <a:buClr>
                <a:schemeClr val="dk1"/>
              </a:buClr>
              <a:buFont typeface="Times New Roman"/>
              <a:buChar char="»"/>
              <a:defRPr/>
            </a:lvl6pPr>
            <a:lvl7pPr marL="2971800" indent="-101600" algn="l" rtl="0">
              <a:spcBef>
                <a:spcPts val="400"/>
              </a:spcBef>
              <a:spcAft>
                <a:spcPts val="0"/>
              </a:spcAft>
              <a:buClr>
                <a:schemeClr val="dk1"/>
              </a:buClr>
              <a:buFont typeface="Times New Roman"/>
              <a:buChar char="»"/>
              <a:defRPr/>
            </a:lvl7pPr>
            <a:lvl8pPr marL="3429000" indent="-101600" algn="l" rtl="0">
              <a:spcBef>
                <a:spcPts val="400"/>
              </a:spcBef>
              <a:spcAft>
                <a:spcPts val="0"/>
              </a:spcAft>
              <a:buClr>
                <a:schemeClr val="dk1"/>
              </a:buClr>
              <a:buFont typeface="Times New Roman"/>
              <a:buChar char="»"/>
              <a:defRPr/>
            </a:lvl8pPr>
            <a:lvl9pPr marL="3886200" indent="-101600" algn="l" rtl="0">
              <a:spcBef>
                <a:spcPts val="400"/>
              </a:spcBef>
              <a:spcAft>
                <a:spcPts val="0"/>
              </a:spcAft>
              <a:buClr>
                <a:schemeClr val="dk1"/>
              </a:buClr>
              <a:buFont typeface="Times New Roman"/>
              <a:buChar char="»"/>
              <a:defRPr/>
            </a:lvl9pPr>
          </a:lstStyle>
          <a:p>
            <a:endParaRPr/>
          </a:p>
        </p:txBody>
      </p:sp>
      <p:sp>
        <p:nvSpPr>
          <p:cNvPr id="42" name="Shape 42"/>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3" name="Shape 43"/>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4" name="Shape 44"/>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lvl1pPr marL="0" marR="0" indent="0" algn="r" rtl="0">
              <a:lnSpc>
                <a:spcPct val="100000"/>
              </a:lnSpc>
              <a:spcBef>
                <a:spcPts val="0"/>
              </a:spcBef>
              <a:spcAft>
                <a:spcPts val="0"/>
              </a:spcAft>
              <a:buNone/>
              <a:defRPr sz="14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Clr>
                <a:schemeClr val="dk1"/>
              </a:buClr>
              <a:buSzPct val="25000"/>
              <a:buFont typeface="Times New Roman"/>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47" name="Shape 47"/>
          <p:cNvSpPr txBox="1">
            <a:spLocks noGrp="1"/>
          </p:cNvSpPr>
          <p:nvPr>
            <p:ph type="body" idx="1"/>
          </p:nvPr>
        </p:nvSpPr>
        <p:spPr>
          <a:xfrm rot="5400000">
            <a:off x="2514599" y="152399"/>
            <a:ext cx="4114800" cy="77724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Times New Roman"/>
              <a:buChar char="•"/>
              <a:defRPr/>
            </a:lvl1pPr>
            <a:lvl2pPr marL="742950" indent="-107950" algn="l" rtl="0">
              <a:spcBef>
                <a:spcPts val="560"/>
              </a:spcBef>
              <a:spcAft>
                <a:spcPts val="0"/>
              </a:spcAft>
              <a:buClr>
                <a:schemeClr val="dk1"/>
              </a:buClr>
              <a:buFont typeface="Times New Roman"/>
              <a:buChar char="–"/>
              <a:defRPr/>
            </a:lvl2pPr>
            <a:lvl3pPr marL="1143000" indent="-76200" algn="l" rtl="0">
              <a:spcBef>
                <a:spcPts val="480"/>
              </a:spcBef>
              <a:spcAft>
                <a:spcPts val="0"/>
              </a:spcAft>
              <a:buClr>
                <a:schemeClr val="dk1"/>
              </a:buClr>
              <a:buFont typeface="Times New Roman"/>
              <a:buChar char="•"/>
              <a:defRPr/>
            </a:lvl3pPr>
            <a:lvl4pPr marL="1600200" indent="-101600" algn="l" rtl="0">
              <a:spcBef>
                <a:spcPts val="400"/>
              </a:spcBef>
              <a:spcAft>
                <a:spcPts val="0"/>
              </a:spcAft>
              <a:buClr>
                <a:schemeClr val="dk1"/>
              </a:buClr>
              <a:buFont typeface="Times New Roman"/>
              <a:buChar char="–"/>
              <a:defRPr/>
            </a:lvl4pPr>
            <a:lvl5pPr marL="2057400" indent="-101600" algn="l" rtl="0">
              <a:spcBef>
                <a:spcPts val="400"/>
              </a:spcBef>
              <a:spcAft>
                <a:spcPts val="0"/>
              </a:spcAft>
              <a:buClr>
                <a:schemeClr val="dk1"/>
              </a:buClr>
              <a:buFont typeface="Times New Roman"/>
              <a:buChar char="»"/>
              <a:defRPr/>
            </a:lvl5pPr>
            <a:lvl6pPr marL="2514600" indent="-101600" algn="l" rtl="0">
              <a:spcBef>
                <a:spcPts val="400"/>
              </a:spcBef>
              <a:spcAft>
                <a:spcPts val="0"/>
              </a:spcAft>
              <a:buClr>
                <a:schemeClr val="dk1"/>
              </a:buClr>
              <a:buFont typeface="Times New Roman"/>
              <a:buChar char="»"/>
              <a:defRPr/>
            </a:lvl6pPr>
            <a:lvl7pPr marL="2971800" indent="-101600" algn="l" rtl="0">
              <a:spcBef>
                <a:spcPts val="400"/>
              </a:spcBef>
              <a:spcAft>
                <a:spcPts val="0"/>
              </a:spcAft>
              <a:buClr>
                <a:schemeClr val="dk1"/>
              </a:buClr>
              <a:buFont typeface="Times New Roman"/>
              <a:buChar char="»"/>
              <a:defRPr/>
            </a:lvl7pPr>
            <a:lvl8pPr marL="3429000" indent="-101600" algn="l" rtl="0">
              <a:spcBef>
                <a:spcPts val="400"/>
              </a:spcBef>
              <a:spcAft>
                <a:spcPts val="0"/>
              </a:spcAft>
              <a:buClr>
                <a:schemeClr val="dk1"/>
              </a:buClr>
              <a:buFont typeface="Times New Roman"/>
              <a:buChar char="»"/>
              <a:defRPr/>
            </a:lvl8pPr>
            <a:lvl9pPr marL="3886200" indent="-101600" algn="l" rtl="0">
              <a:spcBef>
                <a:spcPts val="400"/>
              </a:spcBef>
              <a:spcAft>
                <a:spcPts val="0"/>
              </a:spcAft>
              <a:buClr>
                <a:schemeClr val="dk1"/>
              </a:buClr>
              <a:buFont typeface="Times New Roman"/>
              <a:buChar char="»"/>
              <a:defRPr/>
            </a:lvl9pPr>
          </a:lstStyle>
          <a:p>
            <a:endParaRPr/>
          </a:p>
        </p:txBody>
      </p:sp>
      <p:sp>
        <p:nvSpPr>
          <p:cNvPr id="48" name="Shape 48"/>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9" name="Shape 4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0" name="Shape 50"/>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lvl1pPr marL="0" marR="0" indent="0" algn="r" rtl="0">
              <a:lnSpc>
                <a:spcPct val="100000"/>
              </a:lnSpc>
              <a:spcBef>
                <a:spcPts val="0"/>
              </a:spcBef>
              <a:spcAft>
                <a:spcPts val="0"/>
              </a:spcAft>
              <a:buNone/>
              <a:defRPr sz="14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Clr>
                <a:schemeClr val="dk1"/>
              </a:buClr>
              <a:buSzPct val="25000"/>
              <a:buFont typeface="Times New Roman"/>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3" name="Shape 53"/>
          <p:cNvSpPr>
            <a:spLocks noGrp="1"/>
          </p:cNvSpPr>
          <p:nvPr>
            <p:ph type="pic" idx="2"/>
          </p:nvPr>
        </p:nvSpPr>
        <p:spPr>
          <a:xfrm>
            <a:off x="1792288" y="612775"/>
            <a:ext cx="5486399" cy="4114800"/>
          </a:xfrm>
          <a:prstGeom prst="rect">
            <a:avLst/>
          </a:prstGeom>
          <a:noFill/>
          <a:ln>
            <a:noFill/>
          </a:ln>
        </p:spPr>
      </p:sp>
      <p:sp>
        <p:nvSpPr>
          <p:cNvPr id="54" name="Shape 5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55" name="Shape 55"/>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6" name="Shape 56"/>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7" name="Shape 57"/>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lvl1pPr marL="0" marR="0" indent="0" algn="r" rtl="0">
              <a:lnSpc>
                <a:spcPct val="100000"/>
              </a:lnSpc>
              <a:spcBef>
                <a:spcPts val="0"/>
              </a:spcBef>
              <a:spcAft>
                <a:spcPts val="0"/>
              </a:spcAft>
              <a:buNone/>
              <a:defRPr sz="14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Clr>
                <a:schemeClr val="dk1"/>
              </a:buClr>
              <a:buSzPct val="25000"/>
              <a:buFont typeface="Times New Roman"/>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62" name="Shape 62"/>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3" name="Shape 63"/>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4" name="Shape 64"/>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lvl1pPr marL="0" marR="0" indent="0" algn="r" rtl="0">
              <a:lnSpc>
                <a:spcPct val="100000"/>
              </a:lnSpc>
              <a:spcBef>
                <a:spcPts val="0"/>
              </a:spcBef>
              <a:spcAft>
                <a:spcPts val="0"/>
              </a:spcAft>
              <a:buNone/>
              <a:defRPr sz="14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Clr>
                <a:schemeClr val="dk1"/>
              </a:buClr>
              <a:buSzPct val="25000"/>
              <a:buFont typeface="Times New Roman"/>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6" name="Shape 6"/>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Times New Roman"/>
              <a:buChar char="•"/>
              <a:defRPr/>
            </a:lvl1pPr>
            <a:lvl2pPr marL="742950" marR="0" indent="-107950" algn="l" rtl="0">
              <a:spcBef>
                <a:spcPts val="560"/>
              </a:spcBef>
              <a:spcAft>
                <a:spcPts val="0"/>
              </a:spcAft>
              <a:buClr>
                <a:schemeClr val="dk1"/>
              </a:buClr>
              <a:buFont typeface="Times New Roman"/>
              <a:buChar char="–"/>
              <a:defRPr/>
            </a:lvl2pPr>
            <a:lvl3pPr marL="1143000" marR="0" indent="-76200" algn="l" rtl="0">
              <a:spcBef>
                <a:spcPts val="480"/>
              </a:spcBef>
              <a:spcAft>
                <a:spcPts val="0"/>
              </a:spcAft>
              <a:buClr>
                <a:schemeClr val="dk1"/>
              </a:buClr>
              <a:buFont typeface="Times New Roman"/>
              <a:buChar char="•"/>
              <a:defRPr/>
            </a:lvl3pPr>
            <a:lvl4pPr marL="1600200" marR="0" indent="-101600" algn="l" rtl="0">
              <a:spcBef>
                <a:spcPts val="400"/>
              </a:spcBef>
              <a:spcAft>
                <a:spcPts val="0"/>
              </a:spcAft>
              <a:buClr>
                <a:schemeClr val="dk1"/>
              </a:buClr>
              <a:buFont typeface="Times New Roman"/>
              <a:buChar char="–"/>
              <a:defRPr/>
            </a:lvl4pPr>
            <a:lvl5pPr marL="2057400" marR="0" indent="-101600" algn="l" rtl="0">
              <a:spcBef>
                <a:spcPts val="400"/>
              </a:spcBef>
              <a:spcAft>
                <a:spcPts val="0"/>
              </a:spcAft>
              <a:buClr>
                <a:schemeClr val="dk1"/>
              </a:buClr>
              <a:buFont typeface="Times New Roman"/>
              <a:buChar char="»"/>
              <a:defRPr/>
            </a:lvl5pPr>
            <a:lvl6pPr marL="2514600" marR="0" indent="-101600" algn="l" rtl="0">
              <a:spcBef>
                <a:spcPts val="400"/>
              </a:spcBef>
              <a:spcAft>
                <a:spcPts val="0"/>
              </a:spcAft>
              <a:buClr>
                <a:schemeClr val="dk1"/>
              </a:buClr>
              <a:buFont typeface="Times New Roman"/>
              <a:buChar char="»"/>
              <a:defRPr/>
            </a:lvl6pPr>
            <a:lvl7pPr marL="2971800" marR="0" indent="-101600" algn="l" rtl="0">
              <a:spcBef>
                <a:spcPts val="400"/>
              </a:spcBef>
              <a:spcAft>
                <a:spcPts val="0"/>
              </a:spcAft>
              <a:buClr>
                <a:schemeClr val="dk1"/>
              </a:buClr>
              <a:buFont typeface="Times New Roman"/>
              <a:buChar char="»"/>
              <a:defRPr/>
            </a:lvl7pPr>
            <a:lvl8pPr marL="3429000" marR="0" indent="-101600" algn="l" rtl="0">
              <a:spcBef>
                <a:spcPts val="400"/>
              </a:spcBef>
              <a:spcAft>
                <a:spcPts val="0"/>
              </a:spcAft>
              <a:buClr>
                <a:schemeClr val="dk1"/>
              </a:buClr>
              <a:buFont typeface="Times New Roman"/>
              <a:buChar char="»"/>
              <a:defRPr/>
            </a:lvl8pPr>
            <a:lvl9pPr marL="3886200" marR="0" indent="-101600" algn="l" rtl="0">
              <a:spcBef>
                <a:spcPts val="400"/>
              </a:spcBef>
              <a:spcAft>
                <a:spcPts val="0"/>
              </a:spcAft>
              <a:buClr>
                <a:schemeClr val="dk1"/>
              </a:buClr>
              <a:buFont typeface="Times New Roman"/>
              <a:buChar char="»"/>
              <a:defRPr/>
            </a:lvl9pPr>
          </a:lstStyle>
          <a:p>
            <a:endParaRPr/>
          </a:p>
        </p:txBody>
      </p:sp>
      <p:sp>
        <p:nvSpPr>
          <p:cNvPr id="7" name="Shape 7"/>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 name="Shape 8"/>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 name="Shape 9"/>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lvl1pPr marL="0" marR="0" indent="0" algn="r" rtl="0">
              <a:lnSpc>
                <a:spcPct val="100000"/>
              </a:lnSpc>
              <a:spcBef>
                <a:spcPts val="0"/>
              </a:spcBef>
              <a:spcAft>
                <a:spcPts val="0"/>
              </a:spcAft>
              <a:buNone/>
              <a:defRPr sz="14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Clr>
                <a:schemeClr val="dk1"/>
              </a:buClr>
              <a:buSzPct val="25000"/>
              <a:buFont typeface="Times New Roman"/>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hyperlink" Target="http://en.wikipedia.org/wiki/USS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Shape 94"/>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95" name="Shape 95"/>
          <p:cNvSpPr txBox="1">
            <a:spLocks noGrp="1"/>
          </p:cNvSpPr>
          <p:nvPr>
            <p:ph type="subTitle" idx="1"/>
          </p:nvPr>
        </p:nvSpPr>
        <p:spPr>
          <a:xfrm>
            <a:off x="0" y="6096000"/>
            <a:ext cx="7619999" cy="3047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Helvetica Neue"/>
              <a:buNone/>
            </a:pPr>
            <a:r>
              <a:rPr lang="en-US" sz="1400" b="0" i="0" u="none" strike="noStrike" cap="none" baseline="0">
                <a:solidFill>
                  <a:schemeClr val="dk1"/>
                </a:solidFill>
                <a:latin typeface="Helvetica Neue"/>
                <a:ea typeface="Helvetica Neue"/>
                <a:cs typeface="Helvetica Neue"/>
                <a:sym typeface="Helvetica Neue"/>
              </a:rPr>
              <a:t>Created by Miss Musser for Diversity Course: EPI 0030 Instructor: Barbara Wright</a:t>
            </a:r>
          </a:p>
        </p:txBody>
      </p:sp>
      <p:sp>
        <p:nvSpPr>
          <p:cNvPr id="96" name="Shape 96"/>
          <p:cNvSpPr txBox="1"/>
          <p:nvPr/>
        </p:nvSpPr>
        <p:spPr>
          <a:xfrm>
            <a:off x="1447800" y="1524000"/>
            <a:ext cx="5257799" cy="10985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Helvetica Neue"/>
              <a:buNone/>
            </a:pPr>
            <a:r>
              <a:rPr lang="en-US" sz="3600" b="1" i="0" u="none" strike="noStrike" cap="none" baseline="0">
                <a:solidFill>
                  <a:schemeClr val="dk2"/>
                </a:solidFill>
                <a:latin typeface="Helvetica Neue"/>
                <a:ea typeface="Helvetica Neue"/>
                <a:cs typeface="Helvetica Neue"/>
                <a:sym typeface="Helvetica Neue"/>
              </a:rPr>
              <a:t>Children’s Day</a:t>
            </a:r>
          </a:p>
          <a:p>
            <a:pPr marL="0" marR="0" lvl="0" indent="0" algn="ctr" rtl="0">
              <a:lnSpc>
                <a:spcPct val="100000"/>
              </a:lnSpc>
              <a:spcBef>
                <a:spcPts val="1200"/>
              </a:spcBef>
              <a:spcAft>
                <a:spcPts val="0"/>
              </a:spcAft>
              <a:buClr>
                <a:schemeClr val="dk1"/>
              </a:buClr>
              <a:buSzPct val="25000"/>
              <a:buFont typeface="Arial"/>
              <a:buNone/>
            </a:pPr>
            <a:r>
              <a:rPr lang="en-US" sz="2000" b="0" i="0" u="none" strike="noStrike" cap="none" baseline="0">
                <a:solidFill>
                  <a:schemeClr val="dk1"/>
                </a:solidFill>
                <a:latin typeface="Arial"/>
                <a:ea typeface="Arial"/>
                <a:cs typeface="Arial"/>
                <a:sym typeface="Arial"/>
              </a:rPr>
              <a:t>(kodomo-no-hi)</a:t>
            </a:r>
            <a:r>
              <a:rPr lang="en-US" sz="2400" b="0" i="0" u="none" strike="noStrike" cap="none" baseline="0">
                <a:solidFill>
                  <a:schemeClr val="dk1"/>
                </a:solidFill>
                <a:latin typeface="Arial"/>
                <a:ea typeface="Arial"/>
                <a:cs typeface="Arial"/>
                <a:sym typeface="Arial"/>
              </a:rPr>
              <a:t> </a:t>
            </a:r>
          </a:p>
        </p:txBody>
      </p:sp>
      <p:pic>
        <p:nvPicPr>
          <p:cNvPr id="97" name="Shape 97"/>
          <p:cNvPicPr preferRelativeResize="0">
            <a:picLocks noGrp="1"/>
          </p:cNvPicPr>
          <p:nvPr>
            <p:ph type="body" idx="2"/>
          </p:nvPr>
        </p:nvPicPr>
        <p:blipFill rotWithShape="1">
          <a:blip r:embed="rId4">
            <a:alphaModFix/>
          </a:blip>
          <a:srcRect/>
          <a:stretch/>
        </p:blipFill>
        <p:spPr>
          <a:xfrm>
            <a:off x="533400" y="463550"/>
            <a:ext cx="6934199" cy="808037"/>
          </a:xfrm>
          <a:prstGeom prst="rect">
            <a:avLst/>
          </a:prstGeom>
          <a:noFill/>
          <a:ln>
            <a:noFill/>
          </a:ln>
        </p:spPr>
      </p:pic>
      <p:pic>
        <p:nvPicPr>
          <p:cNvPr id="98" name="Shape 98"/>
          <p:cNvPicPr preferRelativeResize="0"/>
          <p:nvPr/>
        </p:nvPicPr>
        <p:blipFill rotWithShape="1">
          <a:blip r:embed="rId5">
            <a:alphaModFix/>
          </a:blip>
          <a:srcRect/>
          <a:stretch/>
        </p:blipFill>
        <p:spPr>
          <a:xfrm>
            <a:off x="1905000" y="2819400"/>
            <a:ext cx="4190999" cy="314324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Shape 103"/>
          <p:cNvPicPr preferRelativeResize="0"/>
          <p:nvPr/>
        </p:nvPicPr>
        <p:blipFill rotWithShape="1">
          <a:blip r:embed="rId3">
            <a:alphaModFix/>
          </a:blip>
          <a:srcRect/>
          <a:stretch/>
        </p:blipFill>
        <p:spPr>
          <a:xfrm>
            <a:off x="7924800" y="6019800"/>
            <a:ext cx="304799" cy="304799"/>
          </a:xfrm>
          <a:prstGeom prst="rect">
            <a:avLst/>
          </a:prstGeom>
          <a:noFill/>
          <a:ln>
            <a:noFill/>
          </a:ln>
        </p:spPr>
      </p:pic>
      <p:pic>
        <p:nvPicPr>
          <p:cNvPr id="104" name="Shape 104"/>
          <p:cNvPicPr preferRelativeResize="0"/>
          <p:nvPr/>
        </p:nvPicPr>
        <p:blipFill rotWithShape="1">
          <a:blip r:embed="rId4">
            <a:alphaModFix/>
          </a:blip>
          <a:srcRect/>
          <a:stretch/>
        </p:blipFill>
        <p:spPr>
          <a:xfrm>
            <a:off x="0" y="0"/>
            <a:ext cx="9144000" cy="6858000"/>
          </a:xfrm>
          <a:prstGeom prst="rect">
            <a:avLst/>
          </a:prstGeom>
          <a:noFill/>
          <a:ln>
            <a:noFill/>
          </a:ln>
        </p:spPr>
      </p:pic>
      <p:sp>
        <p:nvSpPr>
          <p:cNvPr id="105" name="Shape 105"/>
          <p:cNvSpPr txBox="1">
            <a:spLocks noGrp="1"/>
          </p:cNvSpPr>
          <p:nvPr>
            <p:ph type="body" idx="1"/>
          </p:nvPr>
        </p:nvSpPr>
        <p:spPr>
          <a:xfrm>
            <a:off x="3886200" y="1371600"/>
            <a:ext cx="3809999" cy="48006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0F0F0F"/>
              </a:buClr>
              <a:buSzPct val="100000"/>
              <a:buFont typeface="Times New Roman"/>
              <a:buChar char="•"/>
            </a:pPr>
            <a:r>
              <a:rPr lang="en-US" sz="1800" b="0" i="0" u="none" strike="noStrike" cap="none" baseline="0">
                <a:solidFill>
                  <a:srgbClr val="0F0F0F"/>
                </a:solidFill>
                <a:latin typeface="Times New Roman"/>
                <a:ea typeface="Times New Roman"/>
                <a:cs typeface="Times New Roman"/>
                <a:sym typeface="Times New Roman"/>
              </a:rPr>
              <a:t>This is a national holiday in Japan celebrated on May 5th. Started in 1948, Children's Day is a festive day </a:t>
            </a:r>
            <a:r>
              <a:rPr lang="en-US" sz="1800" b="0" i="0" u="none" strike="noStrike" cap="none" baseline="0">
                <a:solidFill>
                  <a:schemeClr val="dk1"/>
                </a:solidFill>
                <a:latin typeface="Times New Roman"/>
                <a:ea typeface="Times New Roman"/>
                <a:cs typeface="Times New Roman"/>
                <a:sym typeface="Times New Roman"/>
              </a:rPr>
              <a:t>dedicated to celebrating the health and happiness of all children. </a:t>
            </a:r>
            <a:r>
              <a:rPr lang="en-US" sz="1800" b="0" i="0" u="none" strike="noStrike" cap="none" baseline="0">
                <a:solidFill>
                  <a:srgbClr val="0F0F0F"/>
                </a:solidFill>
                <a:latin typeface="Times New Roman"/>
                <a:ea typeface="Times New Roman"/>
                <a:cs typeface="Times New Roman"/>
                <a:sym typeface="Times New Roman"/>
              </a:rPr>
              <a:t>The holiday is believed to have begun in china where they would hang medicinal herbs to ward off childhood diseases. </a:t>
            </a:r>
          </a:p>
          <a:p>
            <a:pPr marL="342900" marR="0" lvl="0" indent="-342900" algn="l" rtl="0">
              <a:lnSpc>
                <a:spcPct val="90000"/>
              </a:lnSpc>
              <a:spcBef>
                <a:spcPts val="1960"/>
              </a:spcBef>
              <a:spcAft>
                <a:spcPts val="1600"/>
              </a:spcAft>
              <a:buClr>
                <a:srgbClr val="0F0F0F"/>
              </a:buClr>
              <a:buSzPct val="100000"/>
              <a:buFont typeface="Times New Roman"/>
              <a:buChar char="•"/>
            </a:pPr>
            <a:r>
              <a:rPr lang="en-US" sz="1800" b="0" i="0" u="none" strike="noStrike" cap="none" baseline="0">
                <a:solidFill>
                  <a:srgbClr val="0F0F0F"/>
                </a:solidFill>
                <a:latin typeface="Times New Roman"/>
                <a:ea typeface="Times New Roman"/>
                <a:cs typeface="Times New Roman"/>
                <a:sym typeface="Times New Roman"/>
              </a:rPr>
              <a:t>In Japan it is often celebrated by giving children kites and hanging streamers. In Japan, the Children's Festival was originally called the “Boy's Festival” while the girls had the “Doll Festival”</a:t>
            </a:r>
            <a:r>
              <a:rPr lang="en-US" sz="1800" b="0" i="0" u="none" strike="noStrike" cap="none" baseline="0">
                <a:solidFill>
                  <a:schemeClr val="dk1"/>
                </a:solidFill>
                <a:latin typeface="Times New Roman"/>
                <a:ea typeface="Times New Roman"/>
                <a:cs typeface="Times New Roman"/>
                <a:sym typeface="Times New Roman"/>
              </a:rPr>
              <a:t>(March 3rd)</a:t>
            </a:r>
            <a:r>
              <a:rPr lang="en-US" sz="1800" b="0" i="0" u="none" strike="noStrike" cap="none" baseline="0">
                <a:solidFill>
                  <a:srgbClr val="0F0F0F"/>
                </a:solidFill>
                <a:latin typeface="Times New Roman"/>
                <a:ea typeface="Times New Roman"/>
                <a:cs typeface="Times New Roman"/>
                <a:sym typeface="Times New Roman"/>
              </a:rPr>
              <a:t>.</a:t>
            </a:r>
          </a:p>
        </p:txBody>
      </p:sp>
      <p:sp>
        <p:nvSpPr>
          <p:cNvPr id="106" name="Shape 106"/>
          <p:cNvSpPr txBox="1">
            <a:spLocks noGrp="1"/>
          </p:cNvSpPr>
          <p:nvPr>
            <p:ph type="title"/>
          </p:nvPr>
        </p:nvSpPr>
        <p:spPr>
          <a:xfrm>
            <a:off x="0" y="381000"/>
            <a:ext cx="7772400"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0000"/>
              </a:buClr>
              <a:buSzPct val="25000"/>
              <a:buFont typeface="Helvetica Neue"/>
              <a:buNone/>
            </a:pPr>
            <a:r>
              <a:rPr lang="en-US" sz="3200" b="1" i="0" u="none" strike="noStrike" cap="none" baseline="0">
                <a:solidFill>
                  <a:srgbClr val="FF0000"/>
                </a:solidFill>
                <a:latin typeface="Helvetica Neue"/>
                <a:ea typeface="Helvetica Neue"/>
                <a:cs typeface="Helvetica Neue"/>
                <a:sym typeface="Helvetica Neue"/>
              </a:rPr>
              <a:t>The History of </a:t>
            </a:r>
            <a:br>
              <a:rPr lang="en-US" sz="3200" b="1" i="0" u="none" strike="noStrike" cap="none" baseline="0">
                <a:solidFill>
                  <a:srgbClr val="FF0000"/>
                </a:solidFill>
                <a:latin typeface="Helvetica Neue"/>
                <a:ea typeface="Helvetica Neue"/>
                <a:cs typeface="Helvetica Neue"/>
                <a:sym typeface="Helvetica Neue"/>
              </a:rPr>
            </a:br>
            <a:r>
              <a:rPr lang="en-US" sz="3200" b="1" i="0" u="none" strike="noStrike" cap="none" baseline="0">
                <a:solidFill>
                  <a:srgbClr val="FF0000"/>
                </a:solidFill>
                <a:latin typeface="Helvetica Neue"/>
                <a:ea typeface="Helvetica Neue"/>
                <a:cs typeface="Helvetica Neue"/>
                <a:sym typeface="Helvetica Neue"/>
              </a:rPr>
              <a:t>Children’s Day In Japan</a:t>
            </a:r>
          </a:p>
        </p:txBody>
      </p:sp>
      <p:pic>
        <p:nvPicPr>
          <p:cNvPr id="107" name="Shape 107"/>
          <p:cNvPicPr preferRelativeResize="0">
            <a:picLocks noGrp="1"/>
          </p:cNvPicPr>
          <p:nvPr>
            <p:ph type="clipArt" idx="2"/>
          </p:nvPr>
        </p:nvPicPr>
        <p:blipFill rotWithShape="1">
          <a:blip r:embed="rId5">
            <a:alphaModFix/>
          </a:blip>
          <a:srcRect/>
          <a:stretch/>
        </p:blipFill>
        <p:spPr>
          <a:xfrm>
            <a:off x="304800" y="1752600"/>
            <a:ext cx="3579138" cy="3716188"/>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Shape 112"/>
          <p:cNvPicPr preferRelativeResize="0"/>
          <p:nvPr/>
        </p:nvPicPr>
        <p:blipFill rotWithShape="1">
          <a:blip r:embed="rId3">
            <a:alphaModFix/>
          </a:blip>
          <a:srcRect/>
          <a:stretch/>
        </p:blipFill>
        <p:spPr>
          <a:xfrm>
            <a:off x="8077200" y="6324600"/>
            <a:ext cx="177800" cy="177800"/>
          </a:xfrm>
          <a:prstGeom prst="rect">
            <a:avLst/>
          </a:prstGeom>
          <a:noFill/>
          <a:ln>
            <a:noFill/>
          </a:ln>
        </p:spPr>
      </p:pic>
      <p:pic>
        <p:nvPicPr>
          <p:cNvPr id="113" name="Shape 113"/>
          <p:cNvPicPr preferRelativeResize="0"/>
          <p:nvPr/>
        </p:nvPicPr>
        <p:blipFill rotWithShape="1">
          <a:blip r:embed="rId4">
            <a:alphaModFix/>
          </a:blip>
          <a:srcRect/>
          <a:stretch/>
        </p:blipFill>
        <p:spPr>
          <a:xfrm>
            <a:off x="0" y="0"/>
            <a:ext cx="9144000" cy="6858000"/>
          </a:xfrm>
          <a:prstGeom prst="rect">
            <a:avLst/>
          </a:prstGeom>
          <a:noFill/>
          <a:ln>
            <a:noFill/>
          </a:ln>
        </p:spPr>
      </p:pic>
      <p:sp>
        <p:nvSpPr>
          <p:cNvPr id="114" name="Shape 114"/>
          <p:cNvSpPr txBox="1">
            <a:spLocks noGrp="1"/>
          </p:cNvSpPr>
          <p:nvPr>
            <p:ph type="title"/>
          </p:nvPr>
        </p:nvSpPr>
        <p:spPr>
          <a:xfrm>
            <a:off x="0" y="457200"/>
            <a:ext cx="7772400" cy="16001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SansMS"/>
              <a:buNone/>
            </a:pPr>
            <a:r>
              <a:rPr lang="en-US" sz="2000" b="0" i="0" u="none" strike="noStrike" cap="none" baseline="0">
                <a:solidFill>
                  <a:schemeClr val="dk2"/>
                </a:solidFill>
                <a:latin typeface="ComicSansMS"/>
                <a:ea typeface="ComicSansMS"/>
                <a:cs typeface="ComicSansMS"/>
                <a:sym typeface="ComicSansMS"/>
              </a:rPr>
              <a:t>On Children's Day, children fly kites - often in the shape of carp.  Carp are strong and brave fish that swim upstream, so Japanese parents want their children to be strong and brave like the carp.</a:t>
            </a:r>
            <a:br>
              <a:rPr lang="en-US" sz="2000" b="0" i="0" u="none" strike="noStrike" cap="none" baseline="0">
                <a:solidFill>
                  <a:schemeClr val="dk2"/>
                </a:solidFill>
                <a:latin typeface="ComicSansMS"/>
                <a:ea typeface="ComicSansMS"/>
                <a:cs typeface="ComicSansMS"/>
                <a:sym typeface="ComicSansMS"/>
              </a:rPr>
            </a:br>
            <a:r>
              <a:rPr lang="en-US" sz="2000" b="0" i="0" u="none" strike="noStrike" cap="none" baseline="0">
                <a:solidFill>
                  <a:schemeClr val="dk2"/>
                </a:solidFill>
                <a:latin typeface="ComicSansMS"/>
                <a:ea typeface="ComicSansMS"/>
                <a:cs typeface="ComicSansMS"/>
                <a:sym typeface="ComicSansMS"/>
              </a:rPr>
              <a:t/>
            </a:r>
            <a:br>
              <a:rPr lang="en-US" sz="2000" b="0" i="0" u="none" strike="noStrike" cap="none" baseline="0">
                <a:solidFill>
                  <a:schemeClr val="dk2"/>
                </a:solidFill>
                <a:latin typeface="ComicSansMS"/>
                <a:ea typeface="ComicSansMS"/>
                <a:cs typeface="ComicSansMS"/>
                <a:sym typeface="ComicSansMS"/>
              </a:rPr>
            </a:br>
            <a:r>
              <a:rPr lang="en-US" sz="2400" b="0" i="0" u="none" strike="noStrike" cap="none" baseline="0">
                <a:solidFill>
                  <a:schemeClr val="dk2"/>
                </a:solidFill>
                <a:latin typeface="Helvetica Neue"/>
                <a:ea typeface="Helvetica Neue"/>
                <a:cs typeface="Helvetica Neue"/>
                <a:sym typeface="Helvetica Neue"/>
              </a:rPr>
              <a:t>Here is the Koinobori (Carp streamers) song</a:t>
            </a:r>
            <a:r>
              <a:rPr lang="en-US" sz="2400" b="0" i="0" u="none" strike="noStrike" cap="none" baseline="0">
                <a:solidFill>
                  <a:schemeClr val="dk2"/>
                </a:solidFill>
                <a:latin typeface="Verdana"/>
                <a:ea typeface="Verdana"/>
                <a:cs typeface="Verdana"/>
                <a:sym typeface="Verdana"/>
              </a:rPr>
              <a:t>.</a:t>
            </a:r>
            <a:br>
              <a:rPr lang="en-US" sz="2400" b="0" i="0" u="none" strike="noStrike" cap="none" baseline="0">
                <a:solidFill>
                  <a:schemeClr val="dk2"/>
                </a:solidFill>
                <a:latin typeface="Verdana"/>
                <a:ea typeface="Verdana"/>
                <a:cs typeface="Verdana"/>
                <a:sym typeface="Verdana"/>
              </a:rPr>
            </a:br>
            <a:r>
              <a:rPr lang="en-US" sz="1400" b="0" i="0" u="none" strike="noStrike" cap="none" baseline="0">
                <a:solidFill>
                  <a:schemeClr val="dk2"/>
                </a:solidFill>
                <a:latin typeface="Times New Roman"/>
                <a:ea typeface="Times New Roman"/>
                <a:cs typeface="Times New Roman"/>
                <a:sym typeface="Times New Roman"/>
              </a:rPr>
              <a:t>Words by KONDO Miyako, Music by Unknown Author</a:t>
            </a:r>
            <a:r>
              <a:rPr lang="en-US" sz="1400" b="0" i="0" u="none" strike="noStrike" cap="none" baseline="0">
                <a:solidFill>
                  <a:schemeClr val="dk2"/>
                </a:solidFill>
                <a:latin typeface="ComicSansMS"/>
                <a:ea typeface="ComicSansMS"/>
                <a:cs typeface="ComicSansMS"/>
                <a:sym typeface="ComicSansMS"/>
              </a:rPr>
              <a:t/>
            </a:r>
            <a:br>
              <a:rPr lang="en-US" sz="1400" b="0" i="0" u="none" strike="noStrike" cap="none" baseline="0">
                <a:solidFill>
                  <a:schemeClr val="dk2"/>
                </a:solidFill>
                <a:latin typeface="ComicSansMS"/>
                <a:ea typeface="ComicSansMS"/>
                <a:cs typeface="ComicSansMS"/>
                <a:sym typeface="ComicSansMS"/>
              </a:rPr>
            </a:br>
            <a:endParaRPr lang="en-US" sz="1400" b="0" i="0" u="none" strike="noStrike" cap="none" baseline="0">
              <a:solidFill>
                <a:schemeClr val="dk2"/>
              </a:solidFill>
              <a:latin typeface="ComicSansMS"/>
              <a:ea typeface="ComicSansMS"/>
              <a:cs typeface="ComicSansMS"/>
              <a:sym typeface="ComicSansMS"/>
            </a:endParaRPr>
          </a:p>
        </p:txBody>
      </p:sp>
      <p:sp>
        <p:nvSpPr>
          <p:cNvPr id="115" name="Shape 115"/>
          <p:cNvSpPr txBox="1"/>
          <p:nvPr/>
        </p:nvSpPr>
        <p:spPr>
          <a:xfrm>
            <a:off x="76200" y="5181600"/>
            <a:ext cx="7772400" cy="17526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0000"/>
              </a:buClr>
              <a:buSzPct val="25000"/>
              <a:buFont typeface="Times New Roman"/>
              <a:buNone/>
            </a:pPr>
            <a:r>
              <a:rPr lang="en-US" sz="1800" b="0" i="0" u="none" strike="noStrike" cap="none" baseline="0">
                <a:solidFill>
                  <a:srgbClr val="FF0000"/>
                </a:solidFill>
                <a:latin typeface="Times New Roman"/>
                <a:ea typeface="Times New Roman"/>
                <a:cs typeface="Times New Roman"/>
                <a:sym typeface="Times New Roman"/>
              </a:rPr>
              <a:t>(English Translation)</a:t>
            </a:r>
            <a:r>
              <a:rPr lang="en-US" sz="1800" b="0" i="0" u="none" strike="noStrike" cap="none" baseline="0">
                <a:solidFill>
                  <a:schemeClr val="dk2"/>
                </a:solidFill>
                <a:latin typeface="Times New Roman"/>
                <a:ea typeface="Times New Roman"/>
                <a:cs typeface="Times New Roman"/>
                <a:sym typeface="Times New Roman"/>
              </a:rPr>
              <a:t> </a:t>
            </a:r>
            <a:br>
              <a:rPr lang="en-US" sz="1800" b="0" i="0" u="none" strike="noStrike" cap="none" baseline="0">
                <a:solidFill>
                  <a:schemeClr val="dk2"/>
                </a:solidFill>
                <a:latin typeface="Times New Roman"/>
                <a:ea typeface="Times New Roman"/>
                <a:cs typeface="Times New Roman"/>
                <a:sym typeface="Times New Roman"/>
              </a:rPr>
            </a:br>
            <a:r>
              <a:rPr lang="en-US" sz="1800" b="0" i="0" u="none" strike="noStrike" cap="none" baseline="0">
                <a:solidFill>
                  <a:schemeClr val="dk2"/>
                </a:solidFill>
                <a:latin typeface="Times New Roman"/>
                <a:ea typeface="Times New Roman"/>
                <a:cs typeface="Times New Roman"/>
                <a:sym typeface="Times New Roman"/>
              </a:rPr>
              <a:t>Carp streamers are higher than the roof</a:t>
            </a:r>
            <a:br>
              <a:rPr lang="en-US" sz="1800" b="0" i="0" u="none" strike="noStrike" cap="none" baseline="0">
                <a:solidFill>
                  <a:schemeClr val="dk2"/>
                </a:solidFill>
                <a:latin typeface="Times New Roman"/>
                <a:ea typeface="Times New Roman"/>
                <a:cs typeface="Times New Roman"/>
                <a:sym typeface="Times New Roman"/>
              </a:rPr>
            </a:br>
            <a:r>
              <a:rPr lang="en-US" sz="1800" b="0" i="0" u="none" strike="noStrike" cap="none" baseline="0">
                <a:solidFill>
                  <a:schemeClr val="dk2"/>
                </a:solidFill>
                <a:latin typeface="Times New Roman"/>
                <a:ea typeface="Times New Roman"/>
                <a:cs typeface="Times New Roman"/>
                <a:sym typeface="Times New Roman"/>
              </a:rPr>
              <a:t>The biggest carp is the father</a:t>
            </a:r>
            <a:br>
              <a:rPr lang="en-US" sz="1800" b="0" i="0" u="none" strike="noStrike" cap="none" baseline="0">
                <a:solidFill>
                  <a:schemeClr val="dk2"/>
                </a:solidFill>
                <a:latin typeface="Times New Roman"/>
                <a:ea typeface="Times New Roman"/>
                <a:cs typeface="Times New Roman"/>
                <a:sym typeface="Times New Roman"/>
              </a:rPr>
            </a:br>
            <a:r>
              <a:rPr lang="en-US" sz="1800" b="0" i="0" u="none" strike="noStrike" cap="none" baseline="0">
                <a:solidFill>
                  <a:schemeClr val="dk2"/>
                </a:solidFill>
                <a:latin typeface="Times New Roman"/>
                <a:ea typeface="Times New Roman"/>
                <a:cs typeface="Times New Roman"/>
                <a:sym typeface="Times New Roman"/>
              </a:rPr>
              <a:t>The small carp are children</a:t>
            </a:r>
            <a:br>
              <a:rPr lang="en-US" sz="1800" b="0" i="0" u="none" strike="noStrike" cap="none" baseline="0">
                <a:solidFill>
                  <a:schemeClr val="dk2"/>
                </a:solidFill>
                <a:latin typeface="Times New Roman"/>
                <a:ea typeface="Times New Roman"/>
                <a:cs typeface="Times New Roman"/>
                <a:sym typeface="Times New Roman"/>
              </a:rPr>
            </a:br>
            <a:r>
              <a:rPr lang="en-US" sz="1800" b="0" i="0" u="none" strike="noStrike" cap="none" baseline="0">
                <a:solidFill>
                  <a:schemeClr val="dk2"/>
                </a:solidFill>
                <a:latin typeface="Times New Roman"/>
                <a:ea typeface="Times New Roman"/>
                <a:cs typeface="Times New Roman"/>
                <a:sym typeface="Times New Roman"/>
              </a:rPr>
              <a:t>Enjoying swimming in the sky</a:t>
            </a:r>
            <a:r>
              <a:rPr lang="en-US" sz="1800" b="0" i="0" u="none" strike="noStrike" cap="none" baseline="0">
                <a:solidFill>
                  <a:schemeClr val="dk2"/>
                </a:solidFill>
                <a:latin typeface="ComicSansMS"/>
                <a:ea typeface="ComicSansMS"/>
                <a:cs typeface="ComicSansMS"/>
                <a:sym typeface="ComicSansMS"/>
              </a:rPr>
              <a:t>.</a:t>
            </a:r>
            <a:br>
              <a:rPr lang="en-US" sz="1800" b="0" i="0" u="none" strike="noStrike" cap="none" baseline="0">
                <a:solidFill>
                  <a:schemeClr val="dk2"/>
                </a:solidFill>
                <a:latin typeface="ComicSansMS"/>
                <a:ea typeface="ComicSansMS"/>
                <a:cs typeface="ComicSansMS"/>
                <a:sym typeface="ComicSansMS"/>
              </a:rPr>
            </a:br>
            <a:endParaRPr lang="en-US" sz="1800" b="0" i="0" u="none" strike="noStrike" cap="none" baseline="0">
              <a:solidFill>
                <a:schemeClr val="dk2"/>
              </a:solidFill>
              <a:latin typeface="ComicSansMS"/>
              <a:ea typeface="ComicSansMS"/>
              <a:cs typeface="ComicSansMS"/>
              <a:sym typeface="ComicSansMS"/>
            </a:endParaRPr>
          </a:p>
        </p:txBody>
      </p:sp>
      <p:pic>
        <p:nvPicPr>
          <p:cNvPr id="116" name="Shape 116"/>
          <p:cNvPicPr preferRelativeResize="0"/>
          <p:nvPr/>
        </p:nvPicPr>
        <p:blipFill rotWithShape="1">
          <a:blip r:embed="rId5">
            <a:alphaModFix/>
          </a:blip>
          <a:srcRect/>
          <a:stretch/>
        </p:blipFill>
        <p:spPr>
          <a:xfrm>
            <a:off x="1524000" y="2209800"/>
            <a:ext cx="4724400" cy="29591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22" name="Shape 122"/>
          <p:cNvSpPr txBox="1">
            <a:spLocks noGrp="1"/>
          </p:cNvSpPr>
          <p:nvPr>
            <p:ph type="title"/>
          </p:nvPr>
        </p:nvSpPr>
        <p:spPr>
          <a:xfrm>
            <a:off x="0" y="457200"/>
            <a:ext cx="7772400" cy="12191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Helvetica Neue"/>
              <a:buNone/>
            </a:pPr>
            <a:r>
              <a:rPr lang="en-US" sz="4400" b="1" i="0" u="none" strike="noStrike" cap="none" baseline="0">
                <a:solidFill>
                  <a:schemeClr val="dk2"/>
                </a:solidFill>
                <a:latin typeface="Helvetica Neue"/>
                <a:ea typeface="Helvetica Neue"/>
                <a:cs typeface="Helvetica Neue"/>
                <a:sym typeface="Helvetica Neue"/>
              </a:rPr>
              <a:t>Japanese </a:t>
            </a:r>
            <a:r>
              <a:rPr lang="en-US" sz="4400" b="1" i="0" u="none" strike="noStrike" cap="none" baseline="0">
                <a:solidFill>
                  <a:srgbClr val="FF0000"/>
                </a:solidFill>
                <a:latin typeface="Helvetica Neue"/>
                <a:ea typeface="Helvetica Neue"/>
                <a:cs typeface="Helvetica Neue"/>
                <a:sym typeface="Helvetica Neue"/>
              </a:rPr>
              <a:t>Carp Kites</a:t>
            </a:r>
            <a:r>
              <a:rPr lang="en-US" sz="3200" b="1" i="0" u="none" strike="noStrike" cap="none" baseline="0">
                <a:solidFill>
                  <a:schemeClr val="dk2"/>
                </a:solidFill>
                <a:latin typeface="Helvetica Neue"/>
                <a:ea typeface="Helvetica Neue"/>
                <a:cs typeface="Helvetica Neue"/>
                <a:sym typeface="Helvetica Neue"/>
              </a:rPr>
              <a:t> </a:t>
            </a:r>
            <a:r>
              <a:rPr lang="en-US" sz="3200" b="1" i="1" u="none" strike="noStrike" cap="none" baseline="0">
                <a:solidFill>
                  <a:srgbClr val="FC000A"/>
                </a:solidFill>
                <a:latin typeface="Helvetica Neue"/>
                <a:ea typeface="Helvetica Neue"/>
                <a:cs typeface="Helvetica Neue"/>
                <a:sym typeface="Helvetica Neue"/>
              </a:rPr>
              <a:t/>
            </a:r>
            <a:br>
              <a:rPr lang="en-US" sz="3200" b="1" i="1" u="none" strike="noStrike" cap="none" baseline="0">
                <a:solidFill>
                  <a:srgbClr val="FC000A"/>
                </a:solidFill>
                <a:latin typeface="Helvetica Neue"/>
                <a:ea typeface="Helvetica Neue"/>
                <a:cs typeface="Helvetica Neue"/>
                <a:sym typeface="Helvetica Neue"/>
              </a:rPr>
            </a:br>
            <a:r>
              <a:rPr lang="en-US" sz="3200" b="1" i="0" u="none" strike="noStrike" cap="none" baseline="0">
                <a:solidFill>
                  <a:schemeClr val="dk2"/>
                </a:solidFill>
                <a:latin typeface="Helvetica Neue"/>
                <a:ea typeface="Helvetica Neue"/>
                <a:cs typeface="Helvetica Neue"/>
                <a:sym typeface="Helvetica Neue"/>
              </a:rPr>
              <a:t>Koinobori, literally means </a:t>
            </a:r>
            <a:br>
              <a:rPr lang="en-US" sz="3200" b="1" i="0" u="none" strike="noStrike" cap="none" baseline="0">
                <a:solidFill>
                  <a:schemeClr val="dk2"/>
                </a:solidFill>
                <a:latin typeface="Helvetica Neue"/>
                <a:ea typeface="Helvetica Neue"/>
                <a:cs typeface="Helvetica Neue"/>
                <a:sym typeface="Helvetica Neue"/>
              </a:rPr>
            </a:br>
            <a:r>
              <a:rPr lang="en-US" sz="3200" b="0" i="0" u="none" strike="noStrike" cap="none" baseline="0">
                <a:solidFill>
                  <a:schemeClr val="dk2"/>
                </a:solidFill>
                <a:latin typeface="Helvetica Neue"/>
                <a:ea typeface="Helvetica Neue"/>
                <a:cs typeface="Helvetica Neue"/>
                <a:sym typeface="Helvetica Neue"/>
              </a:rPr>
              <a:t>“</a:t>
            </a:r>
            <a:r>
              <a:rPr lang="en-US" sz="3200" b="0" i="1" u="none" strike="noStrike" cap="none" baseline="0">
                <a:solidFill>
                  <a:srgbClr val="FF0000"/>
                </a:solidFill>
                <a:latin typeface="Helvetica Neue"/>
                <a:ea typeface="Helvetica Neue"/>
                <a:cs typeface="Helvetica Neue"/>
                <a:sym typeface="Helvetica Neue"/>
              </a:rPr>
              <a:t>koi</a:t>
            </a:r>
            <a:r>
              <a:rPr lang="en-US" sz="3200" b="0" i="0" u="none" strike="noStrike" cap="none" baseline="0">
                <a:solidFill>
                  <a:schemeClr val="dk2"/>
                </a:solidFill>
                <a:latin typeface="Helvetica Neue"/>
                <a:ea typeface="Helvetica Neue"/>
                <a:cs typeface="Helvetica Neue"/>
                <a:sym typeface="Helvetica Neue"/>
              </a:rPr>
              <a:t> = carp and </a:t>
            </a:r>
            <a:r>
              <a:rPr lang="en-US" sz="3200" b="0" i="1" u="none" strike="noStrike" cap="none" baseline="0">
                <a:solidFill>
                  <a:srgbClr val="FF0000"/>
                </a:solidFill>
                <a:latin typeface="Helvetica Neue"/>
                <a:ea typeface="Helvetica Neue"/>
                <a:cs typeface="Helvetica Neue"/>
                <a:sym typeface="Helvetica Neue"/>
              </a:rPr>
              <a:t>nobori</a:t>
            </a:r>
            <a:r>
              <a:rPr lang="en-US" sz="3200" b="0" i="0" u="none" strike="noStrike" cap="none" baseline="0">
                <a:solidFill>
                  <a:schemeClr val="dk2"/>
                </a:solidFill>
                <a:latin typeface="Helvetica Neue"/>
                <a:ea typeface="Helvetica Neue"/>
                <a:cs typeface="Helvetica Neue"/>
                <a:sym typeface="Helvetica Neue"/>
              </a:rPr>
              <a:t> = to climb”</a:t>
            </a:r>
          </a:p>
        </p:txBody>
      </p:sp>
      <p:sp>
        <p:nvSpPr>
          <p:cNvPr id="123" name="Shape 123"/>
          <p:cNvSpPr txBox="1"/>
          <p:nvPr/>
        </p:nvSpPr>
        <p:spPr>
          <a:xfrm>
            <a:off x="381000" y="5562600"/>
            <a:ext cx="7239000" cy="82232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Helvetica Neue"/>
              <a:buNone/>
            </a:pPr>
            <a:r>
              <a:rPr lang="en-US" sz="2400" b="0" i="0" u="none" strike="noStrike" cap="none" baseline="0">
                <a:solidFill>
                  <a:schemeClr val="dk2"/>
                </a:solidFill>
                <a:latin typeface="Helvetica Neue"/>
                <a:ea typeface="Helvetica Neue"/>
                <a:cs typeface="Helvetica Neue"/>
                <a:sym typeface="Helvetica Neue"/>
              </a:rPr>
              <a:t>These tubular kites when they catch the wind are suppose to represent carp swimming upstream. </a:t>
            </a:r>
          </a:p>
        </p:txBody>
      </p:sp>
      <p:pic>
        <p:nvPicPr>
          <p:cNvPr id="124" name="Shape 124"/>
          <p:cNvPicPr preferRelativeResize="0"/>
          <p:nvPr/>
        </p:nvPicPr>
        <p:blipFill rotWithShape="1">
          <a:blip r:embed="rId4">
            <a:alphaModFix/>
          </a:blip>
          <a:srcRect/>
          <a:stretch/>
        </p:blipFill>
        <p:spPr>
          <a:xfrm>
            <a:off x="1676400" y="1981200"/>
            <a:ext cx="4591049" cy="3443286"/>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Shape 129"/>
          <p:cNvPicPr preferRelativeResize="0"/>
          <p:nvPr/>
        </p:nvPicPr>
        <p:blipFill rotWithShape="1">
          <a:blip r:embed="rId3">
            <a:alphaModFix/>
          </a:blip>
          <a:srcRect/>
          <a:stretch/>
        </p:blipFill>
        <p:spPr>
          <a:xfrm>
            <a:off x="0" y="0"/>
            <a:ext cx="9144000" cy="6889750"/>
          </a:xfrm>
          <a:prstGeom prst="rect">
            <a:avLst/>
          </a:prstGeom>
          <a:noFill/>
          <a:ln>
            <a:noFill/>
          </a:ln>
        </p:spPr>
      </p:pic>
      <p:sp>
        <p:nvSpPr>
          <p:cNvPr id="130" name="Shape 130"/>
          <p:cNvSpPr txBox="1"/>
          <p:nvPr/>
        </p:nvSpPr>
        <p:spPr>
          <a:xfrm>
            <a:off x="228600" y="1143000"/>
            <a:ext cx="5029199" cy="5173661"/>
          </a:xfrm>
          <a:prstGeom prst="rect">
            <a:avLst/>
          </a:prstGeom>
          <a:solidFill>
            <a:schemeClr val="accent1"/>
          </a:solidFill>
          <a:ln>
            <a:noFill/>
          </a:ln>
        </p:spPr>
        <p:txBody>
          <a:bodyPr lIns="91425" tIns="45700" rIns="91425" bIns="45700" anchor="t" anchorCtr="0">
            <a:noAutofit/>
          </a:bodyPr>
          <a:lstStyle/>
          <a:p>
            <a:pPr marL="0" marR="0" lvl="0" indent="0" algn="just" rtl="0">
              <a:lnSpc>
                <a:spcPct val="100000"/>
              </a:lnSpc>
              <a:spcBef>
                <a:spcPts val="0"/>
              </a:spcBef>
              <a:spcAft>
                <a:spcPts val="0"/>
              </a:spcAft>
              <a:buClr>
                <a:schemeClr val="dk1"/>
              </a:buClr>
              <a:buSzPct val="25000"/>
              <a:buFont typeface="Helvetica Neue"/>
              <a:buNone/>
            </a:pPr>
            <a:r>
              <a:rPr lang="en-US" sz="1800" b="0" i="0" u="none" strike="noStrike" cap="none" baseline="0">
                <a:solidFill>
                  <a:schemeClr val="dk1"/>
                </a:solidFill>
                <a:latin typeface="Helvetica Neue"/>
                <a:ea typeface="Helvetica Neue"/>
                <a:cs typeface="Helvetica Neue"/>
                <a:sym typeface="Helvetica Neue"/>
              </a:rPr>
              <a:t>International Children's Day (ICD) is celebrated in numerous countries, usually (but not always) on </a:t>
            </a:r>
            <a:r>
              <a:rPr lang="en-US" sz="1800" b="0" i="0" u="sng" strike="noStrike" cap="none" baseline="0">
                <a:solidFill>
                  <a:srgbClr val="FF0000"/>
                </a:solidFill>
                <a:latin typeface="Helvetica Neue"/>
                <a:ea typeface="Helvetica Neue"/>
                <a:cs typeface="Helvetica Neue"/>
                <a:sym typeface="Helvetica Neue"/>
              </a:rPr>
              <a:t>June 1</a:t>
            </a:r>
            <a:r>
              <a:rPr lang="en-US" sz="1800" b="0" i="0" u="none" strike="noStrike" cap="none" baseline="0">
                <a:solidFill>
                  <a:schemeClr val="dk1"/>
                </a:solidFill>
                <a:latin typeface="Helvetica Neue"/>
                <a:ea typeface="Helvetica Neue"/>
                <a:cs typeface="Helvetica Neue"/>
                <a:sym typeface="Helvetica Neue"/>
              </a:rPr>
              <a:t> each year. ICD had its origin in the </a:t>
            </a:r>
            <a:r>
              <a:rPr lang="en-US" sz="1800" b="0" i="1" u="sng" strike="noStrike" cap="none" baseline="0">
                <a:solidFill>
                  <a:schemeClr val="dk1"/>
                </a:solidFill>
                <a:latin typeface="Helvetica Neue"/>
                <a:ea typeface="Helvetica Neue"/>
                <a:cs typeface="Helvetica Neue"/>
                <a:sym typeface="Helvetica Neue"/>
              </a:rPr>
              <a:t>World Conference for the Wellbeing of Children</a:t>
            </a:r>
            <a:r>
              <a:rPr lang="en-US" sz="1800" b="0" i="0" u="none" strike="noStrike" cap="none" baseline="0">
                <a:solidFill>
                  <a:schemeClr val="dk1"/>
                </a:solidFill>
                <a:latin typeface="Helvetica Neue"/>
                <a:ea typeface="Helvetica Neue"/>
                <a:cs typeface="Helvetica Neue"/>
                <a:sym typeface="Helvetica Neue"/>
              </a:rPr>
              <a:t> in Geneva, Switzerland in 1925. It is not clear as to why June 1 was chosen as the ICD: one theory has it that the Chinese consul-general in San Francisco, California (USA) gathered a number of Chinese orphans to celebrate the </a:t>
            </a:r>
            <a:r>
              <a:rPr lang="en-US" sz="1800" b="0" i="1" u="none" strike="noStrike" cap="none" baseline="0">
                <a:solidFill>
                  <a:schemeClr val="dk1"/>
                </a:solidFill>
                <a:latin typeface="Helvetica Neue"/>
                <a:ea typeface="Helvetica Neue"/>
                <a:cs typeface="Helvetica Neue"/>
                <a:sym typeface="Helvetica Neue"/>
              </a:rPr>
              <a:t>Dragon Boat Festival</a:t>
            </a:r>
            <a:r>
              <a:rPr lang="en-US" sz="1800" b="0" i="0" u="none" strike="noStrike" cap="none" baseline="0">
                <a:solidFill>
                  <a:schemeClr val="dk1"/>
                </a:solidFill>
                <a:latin typeface="Helvetica Neue"/>
                <a:ea typeface="Helvetica Neue"/>
                <a:cs typeface="Helvetica Neue"/>
                <a:sym typeface="Helvetica Neue"/>
              </a:rPr>
              <a:t> in 1925, which happened to be on June 1 that year, and also coincided with the conference in Geneva.</a:t>
            </a:r>
          </a:p>
          <a:p>
            <a:pPr marL="0" marR="0" lvl="0" indent="0" algn="just" rtl="0">
              <a:lnSpc>
                <a:spcPct val="100000"/>
              </a:lnSpc>
              <a:spcBef>
                <a:spcPts val="900"/>
              </a:spcBef>
              <a:spcAft>
                <a:spcPts val="0"/>
              </a:spcAft>
              <a:buClr>
                <a:schemeClr val="dk1"/>
              </a:buClr>
              <a:buSzPct val="25000"/>
              <a:buFont typeface="Helvetica Neue"/>
              <a:buNone/>
            </a:pPr>
            <a:r>
              <a:rPr lang="en-US" sz="1800" b="0" i="0" u="none" strike="noStrike" cap="none" baseline="0">
                <a:solidFill>
                  <a:schemeClr val="dk1"/>
                </a:solidFill>
                <a:latin typeface="Helvetica Neue"/>
                <a:ea typeface="Helvetica Neue"/>
                <a:cs typeface="Helvetica Neue"/>
                <a:sym typeface="Helvetica Neue"/>
              </a:rPr>
              <a:t>The United States has adopted June 1 as the official International Children's Day. More than 30 states actively participate in the celebration.</a:t>
            </a:r>
            <a:r>
              <a:rPr lang="en-US" sz="1800" b="0" i="0" u="none" strike="noStrike" cap="none" baseline="0">
                <a:solidFill>
                  <a:schemeClr val="dk1"/>
                </a:solidFill>
                <a:latin typeface="Times New Roman"/>
                <a:ea typeface="Times New Roman"/>
                <a:cs typeface="Times New Roman"/>
                <a:sym typeface="Times New Roman"/>
              </a:rPr>
              <a:t> </a:t>
            </a:r>
          </a:p>
        </p:txBody>
      </p:sp>
      <p:sp>
        <p:nvSpPr>
          <p:cNvPr id="131" name="Shape 131"/>
          <p:cNvSpPr txBox="1"/>
          <p:nvPr/>
        </p:nvSpPr>
        <p:spPr>
          <a:xfrm>
            <a:off x="5562600" y="3381375"/>
            <a:ext cx="3276600" cy="581024"/>
          </a:xfrm>
          <a:prstGeom prst="rect">
            <a:avLst/>
          </a:prstGeom>
          <a:solidFill>
            <a:srgbClr val="FFFF99"/>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Helvetica Neue"/>
              <a:buNone/>
            </a:pPr>
            <a:r>
              <a:rPr lang="en-US" sz="1600" b="0" i="1" u="none" strike="noStrike" cap="none" baseline="0">
                <a:solidFill>
                  <a:schemeClr val="dk1"/>
                </a:solidFill>
                <a:latin typeface="Helvetica Neue"/>
                <a:ea typeface="Helvetica Neue"/>
                <a:cs typeface="Helvetica Neue"/>
                <a:sym typeface="Helvetica Neue"/>
              </a:rPr>
              <a:t>Czechoslovak poster celebrating the International Children's Day</a:t>
            </a:r>
          </a:p>
        </p:txBody>
      </p:sp>
      <p:sp>
        <p:nvSpPr>
          <p:cNvPr id="132" name="Shape 132"/>
          <p:cNvSpPr txBox="1"/>
          <p:nvPr/>
        </p:nvSpPr>
        <p:spPr>
          <a:xfrm>
            <a:off x="5410200" y="6124575"/>
            <a:ext cx="3581399" cy="581024"/>
          </a:xfrm>
          <a:prstGeom prst="rect">
            <a:avLst/>
          </a:prstGeom>
          <a:solidFill>
            <a:srgbClr val="FFFF99"/>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Helvetica Neue"/>
              <a:buNone/>
            </a:pPr>
            <a:r>
              <a:rPr lang="en-US" sz="1600" b="0" i="1" u="none" strike="noStrike" cap="none" baseline="0">
                <a:solidFill>
                  <a:schemeClr val="dk1"/>
                </a:solidFill>
                <a:latin typeface="Helvetica Neue"/>
                <a:ea typeface="Helvetica Neue"/>
                <a:cs typeface="Helvetica Neue"/>
                <a:sym typeface="Helvetica Neue"/>
              </a:rPr>
              <a:t>1958 </a:t>
            </a:r>
            <a:r>
              <a:rPr lang="en-US" sz="1600" b="0" i="0" u="sng" strike="noStrike" cap="none" baseline="0">
                <a:solidFill>
                  <a:schemeClr val="hlink"/>
                </a:solidFill>
                <a:latin typeface="Times New Roman"/>
                <a:ea typeface="Times New Roman"/>
                <a:cs typeface="Times New Roman"/>
                <a:sym typeface="Times New Roman"/>
                <a:hlinkClick r:id="rId4"/>
              </a:rPr>
              <a:t>USSR</a:t>
            </a:r>
            <a:r>
              <a:rPr lang="en-US" sz="1600" b="0" i="1" u="none" strike="noStrike" cap="none" baseline="0">
                <a:solidFill>
                  <a:schemeClr val="dk1"/>
                </a:solidFill>
                <a:latin typeface="Helvetica Neue"/>
                <a:ea typeface="Helvetica Neue"/>
                <a:cs typeface="Helvetica Neue"/>
                <a:sym typeface="Helvetica Neue"/>
              </a:rPr>
              <a:t> stamp, commemorating the International Children's Day</a:t>
            </a:r>
          </a:p>
        </p:txBody>
      </p:sp>
      <p:pic>
        <p:nvPicPr>
          <p:cNvPr id="133" name="Shape 133"/>
          <p:cNvPicPr preferRelativeResize="0"/>
          <p:nvPr/>
        </p:nvPicPr>
        <p:blipFill rotWithShape="1">
          <a:blip r:embed="rId5">
            <a:alphaModFix/>
          </a:blip>
          <a:srcRect/>
          <a:stretch/>
        </p:blipFill>
        <p:spPr>
          <a:xfrm>
            <a:off x="6019800" y="3962400"/>
            <a:ext cx="2201862" cy="2209799"/>
          </a:xfrm>
          <a:prstGeom prst="rect">
            <a:avLst/>
          </a:prstGeom>
          <a:noFill/>
          <a:ln>
            <a:noFill/>
          </a:ln>
        </p:spPr>
      </p:pic>
      <p:pic>
        <p:nvPicPr>
          <p:cNvPr id="134" name="Shape 134"/>
          <p:cNvPicPr preferRelativeResize="0"/>
          <p:nvPr/>
        </p:nvPicPr>
        <p:blipFill rotWithShape="1">
          <a:blip r:embed="rId6">
            <a:alphaModFix/>
          </a:blip>
          <a:srcRect/>
          <a:stretch/>
        </p:blipFill>
        <p:spPr>
          <a:xfrm>
            <a:off x="5486400" y="990600"/>
            <a:ext cx="3452811" cy="2438399"/>
          </a:xfrm>
          <a:prstGeom prst="rect">
            <a:avLst/>
          </a:prstGeom>
          <a:noFill/>
          <a:ln>
            <a:noFill/>
          </a:ln>
        </p:spPr>
      </p:pic>
      <p:sp>
        <p:nvSpPr>
          <p:cNvPr id="135" name="Shape 135"/>
          <p:cNvSpPr txBox="1">
            <a:spLocks noGrp="1"/>
          </p:cNvSpPr>
          <p:nvPr>
            <p:ph type="title"/>
          </p:nvPr>
        </p:nvSpPr>
        <p:spPr>
          <a:xfrm>
            <a:off x="685800" y="228600"/>
            <a:ext cx="7772400" cy="685799"/>
          </a:xfrm>
          <a:prstGeom prst="rect">
            <a:avLst/>
          </a:prstGeom>
          <a:solidFill>
            <a:srgbClr val="FF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4400" b="1" i="0" u="none" strike="noStrike" cap="none" baseline="0">
                <a:solidFill>
                  <a:schemeClr val="lt1"/>
                </a:solidFill>
                <a:latin typeface="Times New Roman"/>
                <a:ea typeface="Times New Roman"/>
                <a:cs typeface="Times New Roman"/>
                <a:sym typeface="Times New Roman"/>
              </a:rPr>
              <a:t>International Children's Day</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Shape 140"/>
          <p:cNvPicPr preferRelativeResize="0"/>
          <p:nvPr/>
        </p:nvPicPr>
        <p:blipFill rotWithShape="1">
          <a:blip r:embed="rId3">
            <a:alphaModFix/>
          </a:blip>
          <a:srcRect/>
          <a:stretch/>
        </p:blipFill>
        <p:spPr>
          <a:xfrm>
            <a:off x="0" y="0"/>
            <a:ext cx="9144000" cy="6889750"/>
          </a:xfrm>
          <a:prstGeom prst="rect">
            <a:avLst/>
          </a:prstGeom>
          <a:noFill/>
          <a:ln>
            <a:noFill/>
          </a:ln>
        </p:spPr>
      </p:pic>
      <p:sp>
        <p:nvSpPr>
          <p:cNvPr id="141" name="Shape 141"/>
          <p:cNvSpPr txBox="1"/>
          <p:nvPr/>
        </p:nvSpPr>
        <p:spPr>
          <a:xfrm>
            <a:off x="152400" y="304800"/>
            <a:ext cx="4876799" cy="6216650"/>
          </a:xfrm>
          <a:prstGeom prst="rect">
            <a:avLst/>
          </a:prstGeom>
          <a:solidFill>
            <a:schemeClr val="accent1"/>
          </a:solidFill>
          <a:ln>
            <a:noFill/>
          </a:ln>
        </p:spPr>
        <p:txBody>
          <a:bodyPr lIns="91425" tIns="45700" rIns="91425" bIns="45700" anchor="t" anchorCtr="0">
            <a:noAutofit/>
          </a:bodyPr>
          <a:lstStyle/>
          <a:p>
            <a:pPr marL="0" marR="0" lvl="0" indent="0" algn="just" rtl="0">
              <a:lnSpc>
                <a:spcPct val="100000"/>
              </a:lnSpc>
              <a:spcBef>
                <a:spcPts val="0"/>
              </a:spcBef>
              <a:spcAft>
                <a:spcPts val="0"/>
              </a:spcAft>
              <a:buClr>
                <a:schemeClr val="accent2"/>
              </a:buClr>
              <a:buSzPct val="25000"/>
              <a:buFont typeface="Times New Roman"/>
              <a:buNone/>
            </a:pPr>
            <a:r>
              <a:rPr lang="en-US" sz="1800" b="1" i="0" u="none" strike="noStrike" cap="none" baseline="0">
                <a:solidFill>
                  <a:schemeClr val="accent2"/>
                </a:solidFill>
                <a:latin typeface="Times New Roman"/>
                <a:ea typeface="Times New Roman"/>
                <a:cs typeface="Times New Roman"/>
                <a:sym typeface="Times New Roman"/>
              </a:rPr>
              <a:t>International Children's Day flag:</a:t>
            </a:r>
            <a:r>
              <a:rPr lang="en-US" sz="1800" b="1" i="0" u="none" strike="noStrike" cap="none" baseline="0">
                <a:solidFill>
                  <a:schemeClr val="dk1"/>
                </a:solidFill>
                <a:latin typeface="Times New Roman"/>
                <a:ea typeface="Times New Roman"/>
                <a:cs typeface="Times New Roman"/>
                <a:sym typeface="Times New Roman"/>
              </a:rPr>
              <a:t> </a:t>
            </a:r>
          </a:p>
          <a:p>
            <a:pPr marL="0" marR="0" lvl="0" indent="0" algn="just" rtl="0">
              <a:lnSpc>
                <a:spcPct val="100000"/>
              </a:lnSpc>
              <a:spcBef>
                <a:spcPts val="700"/>
              </a:spcBef>
              <a:spcAft>
                <a:spcPts val="0"/>
              </a:spcAft>
              <a:buClr>
                <a:schemeClr val="dk1"/>
              </a:buClr>
              <a:buSzPct val="100000"/>
              <a:buFont typeface="Helvetica Neue"/>
              <a:buChar char="•"/>
            </a:pPr>
            <a:r>
              <a:rPr lang="en-US" sz="1400" b="0" i="0" u="none" strike="noStrike" cap="none" baseline="0">
                <a:solidFill>
                  <a:schemeClr val="dk1"/>
                </a:solidFill>
                <a:latin typeface="Helvetica Neue"/>
                <a:ea typeface="Helvetica Neue"/>
                <a:cs typeface="Helvetica Neue"/>
                <a:sym typeface="Helvetica Neue"/>
              </a:rPr>
              <a:t>The </a:t>
            </a:r>
            <a:r>
              <a:rPr lang="en-US" sz="1400" b="0" i="0" u="sng" strike="noStrike" cap="none" baseline="0">
                <a:solidFill>
                  <a:srgbClr val="009400"/>
                </a:solidFill>
                <a:latin typeface="Helvetica Neue"/>
                <a:ea typeface="Helvetica Neue"/>
                <a:cs typeface="Helvetica Neue"/>
                <a:sym typeface="Helvetica Neue"/>
              </a:rPr>
              <a:t>GREEN</a:t>
            </a:r>
            <a:r>
              <a:rPr lang="en-US" sz="1400" b="0" i="0" u="none" strike="noStrike" cap="none" baseline="0">
                <a:solidFill>
                  <a:schemeClr val="dk1"/>
                </a:solidFill>
                <a:latin typeface="Helvetica Neue"/>
                <a:ea typeface="Helvetica Neue"/>
                <a:cs typeface="Helvetica Neue"/>
                <a:sym typeface="Helvetica Neue"/>
              </a:rPr>
              <a:t> background symbolizes growth, harmony, and freshness. We are surrounded by the ability to grow. All we have to do is reach out and embrace it. </a:t>
            </a:r>
          </a:p>
          <a:p>
            <a:pPr marL="0" marR="0" lvl="0" indent="0" algn="just" rtl="0">
              <a:lnSpc>
                <a:spcPct val="100000"/>
              </a:lnSpc>
              <a:spcBef>
                <a:spcPts val="700"/>
              </a:spcBef>
              <a:spcAft>
                <a:spcPts val="0"/>
              </a:spcAft>
              <a:buClr>
                <a:schemeClr val="dk1"/>
              </a:buClr>
              <a:buSzPct val="100000"/>
              <a:buFont typeface="Helvetica Neue"/>
              <a:buChar char="•"/>
            </a:pPr>
            <a:r>
              <a:rPr lang="en-US" sz="1400" b="0" i="0" u="none" strike="noStrike" cap="none" baseline="0">
                <a:solidFill>
                  <a:schemeClr val="dk1"/>
                </a:solidFill>
                <a:latin typeface="Helvetica Neue"/>
                <a:ea typeface="Helvetica Neue"/>
                <a:cs typeface="Helvetica Neue"/>
                <a:sym typeface="Helvetica Neue"/>
              </a:rPr>
              <a:t>The </a:t>
            </a:r>
            <a:r>
              <a:rPr lang="en-US" sz="1400" b="0" i="0" u="sng" strike="noStrike" cap="none" baseline="0">
                <a:solidFill>
                  <a:srgbClr val="FF0000"/>
                </a:solidFill>
                <a:latin typeface="Helvetica Neue"/>
                <a:ea typeface="Helvetica Neue"/>
                <a:cs typeface="Helvetica Neue"/>
                <a:sym typeface="Helvetica Neue"/>
              </a:rPr>
              <a:t>RED</a:t>
            </a:r>
            <a:r>
              <a:rPr lang="en-US" sz="1400" b="0" i="0" u="none" strike="noStrike" cap="none" baseline="0">
                <a:solidFill>
                  <a:srgbClr val="FF0000"/>
                </a:solidFill>
                <a:latin typeface="Helvetica Neue"/>
                <a:ea typeface="Helvetica Neue"/>
                <a:cs typeface="Helvetica Neue"/>
                <a:sym typeface="Helvetica Neue"/>
              </a:rPr>
              <a:t> </a:t>
            </a:r>
            <a:r>
              <a:rPr lang="en-US" sz="1400" b="0" i="0" u="none" strike="noStrike" cap="none" baseline="0">
                <a:solidFill>
                  <a:schemeClr val="dk1"/>
                </a:solidFill>
                <a:latin typeface="Helvetica Neue"/>
                <a:ea typeface="Helvetica Neue"/>
                <a:cs typeface="Helvetica Neue"/>
                <a:sym typeface="Helvetica Neue"/>
              </a:rPr>
              <a:t>&amp; </a:t>
            </a:r>
            <a:r>
              <a:rPr lang="en-US" sz="1400" b="0" i="0" u="sng" strike="noStrike" cap="none" baseline="0">
                <a:solidFill>
                  <a:srgbClr val="F1FF04"/>
                </a:solidFill>
                <a:latin typeface="Helvetica Neue"/>
                <a:ea typeface="Helvetica Neue"/>
                <a:cs typeface="Helvetica Neue"/>
                <a:sym typeface="Helvetica Neue"/>
              </a:rPr>
              <a:t>YELLOW</a:t>
            </a:r>
            <a:r>
              <a:rPr lang="en-US" sz="1400" b="0" i="0" u="none" strike="noStrike" cap="none" baseline="0">
                <a:solidFill>
                  <a:schemeClr val="dk1"/>
                </a:solidFill>
                <a:latin typeface="Helvetica Neue"/>
                <a:ea typeface="Helvetica Neue"/>
                <a:cs typeface="Helvetica Neue"/>
                <a:sym typeface="Helvetica Neue"/>
              </a:rPr>
              <a:t>, </a:t>
            </a:r>
            <a:r>
              <a:rPr lang="en-US" sz="1400" b="0" i="0" u="sng" strike="noStrike" cap="none" baseline="0">
                <a:solidFill>
                  <a:schemeClr val="dk1"/>
                </a:solidFill>
                <a:latin typeface="Helvetica Neue"/>
                <a:ea typeface="Helvetica Neue"/>
                <a:cs typeface="Helvetica Neue"/>
                <a:sym typeface="Helvetica Neue"/>
              </a:rPr>
              <a:t>BLACK</a:t>
            </a:r>
            <a:r>
              <a:rPr lang="en-US" sz="1400" b="0" i="0" u="none" strike="noStrike" cap="none" baseline="0">
                <a:solidFill>
                  <a:schemeClr val="dk1"/>
                </a:solidFill>
                <a:latin typeface="Helvetica Neue"/>
                <a:ea typeface="Helvetica Neue"/>
                <a:cs typeface="Helvetica Neue"/>
                <a:sym typeface="Helvetica Neue"/>
              </a:rPr>
              <a:t> &amp; </a:t>
            </a:r>
            <a:r>
              <a:rPr lang="en-US" sz="1400" b="0" i="0" u="sng" strike="noStrike" cap="none" baseline="0">
                <a:solidFill>
                  <a:schemeClr val="lt1"/>
                </a:solidFill>
                <a:latin typeface="Helvetica Neue"/>
                <a:ea typeface="Helvetica Neue"/>
                <a:cs typeface="Helvetica Neue"/>
                <a:sym typeface="Helvetica Neue"/>
              </a:rPr>
              <a:t>WHITE</a:t>
            </a:r>
            <a:r>
              <a:rPr lang="en-US" sz="1400" b="0" i="0" u="none" strike="noStrike" cap="none" baseline="0">
                <a:solidFill>
                  <a:schemeClr val="dk1"/>
                </a:solidFill>
                <a:latin typeface="Helvetica Neue"/>
                <a:ea typeface="Helvetica Neue"/>
                <a:cs typeface="Helvetica Neue"/>
                <a:sym typeface="Helvetica Neue"/>
              </a:rPr>
              <a:t> figures represent diversity and tolerance. Our children are the key to peace and tolerance of: race, religion, physical, mental, and social diversity. </a:t>
            </a:r>
          </a:p>
          <a:p>
            <a:pPr marL="0" marR="0" lvl="0" indent="0" algn="just" rtl="0">
              <a:lnSpc>
                <a:spcPct val="100000"/>
              </a:lnSpc>
              <a:spcBef>
                <a:spcPts val="700"/>
              </a:spcBef>
              <a:spcAft>
                <a:spcPts val="0"/>
              </a:spcAft>
              <a:buClr>
                <a:schemeClr val="dk1"/>
              </a:buClr>
              <a:buSzPct val="100000"/>
              <a:buFont typeface="Helvetica Neue"/>
              <a:buChar char="•"/>
            </a:pPr>
            <a:r>
              <a:rPr lang="en-US" sz="1400" b="0" i="0" u="none" strike="noStrike" cap="none" baseline="0">
                <a:solidFill>
                  <a:schemeClr val="dk1"/>
                </a:solidFill>
                <a:latin typeface="Helvetica Neue"/>
                <a:ea typeface="Helvetica Neue"/>
                <a:cs typeface="Helvetica Neue"/>
                <a:sym typeface="Helvetica Neue"/>
              </a:rPr>
              <a:t>The </a:t>
            </a:r>
            <a:r>
              <a:rPr lang="en-US" sz="1400" b="0" i="0" u="sng" strike="noStrike" cap="none" baseline="0">
                <a:solidFill>
                  <a:srgbClr val="F1FF04"/>
                </a:solidFill>
                <a:latin typeface="Helvetica Neue"/>
                <a:ea typeface="Helvetica Neue"/>
                <a:cs typeface="Helvetica Neue"/>
                <a:sym typeface="Helvetica Neue"/>
              </a:rPr>
              <a:t>S</a:t>
            </a:r>
            <a:r>
              <a:rPr lang="en-US" sz="1400" b="0" i="0" u="sng" strike="noStrike" cap="none" baseline="0">
                <a:solidFill>
                  <a:srgbClr val="FF0000"/>
                </a:solidFill>
                <a:latin typeface="Helvetica Neue"/>
                <a:ea typeface="Helvetica Neue"/>
                <a:cs typeface="Helvetica Neue"/>
                <a:sym typeface="Helvetica Neue"/>
              </a:rPr>
              <a:t>T</a:t>
            </a:r>
            <a:r>
              <a:rPr lang="en-US" sz="1400" b="0" i="0" u="sng" strike="noStrike" cap="none" baseline="0">
                <a:solidFill>
                  <a:schemeClr val="dk1"/>
                </a:solidFill>
                <a:latin typeface="Helvetica Neue"/>
                <a:ea typeface="Helvetica Neue"/>
                <a:cs typeface="Helvetica Neue"/>
                <a:sym typeface="Helvetica Neue"/>
              </a:rPr>
              <a:t>A</a:t>
            </a:r>
            <a:r>
              <a:rPr lang="en-US" sz="1400" b="0" i="0" u="sng" strike="noStrike" cap="none" baseline="0">
                <a:solidFill>
                  <a:srgbClr val="0000FF"/>
                </a:solidFill>
                <a:latin typeface="Helvetica Neue"/>
                <a:ea typeface="Helvetica Neue"/>
                <a:cs typeface="Helvetica Neue"/>
                <a:sym typeface="Helvetica Neue"/>
              </a:rPr>
              <a:t>R</a:t>
            </a:r>
            <a:r>
              <a:rPr lang="en-US" sz="1400" b="0" i="0" u="none" strike="noStrike" cap="none" baseline="0">
                <a:solidFill>
                  <a:schemeClr val="dk1"/>
                </a:solidFill>
                <a:latin typeface="Helvetica Neue"/>
                <a:ea typeface="Helvetica Neue"/>
                <a:cs typeface="Helvetica Neue"/>
                <a:sym typeface="Helvetica Neue"/>
              </a:rPr>
              <a:t>, which is made up of the figures’ legs, represents light. We can be a light for the world, if we choose. The five points on the star represent the continents. We are all part of one true race, the human race. </a:t>
            </a:r>
          </a:p>
          <a:p>
            <a:pPr marL="0" marR="0" lvl="0" indent="0" algn="just" rtl="0">
              <a:lnSpc>
                <a:spcPct val="100000"/>
              </a:lnSpc>
              <a:spcBef>
                <a:spcPts val="700"/>
              </a:spcBef>
              <a:spcAft>
                <a:spcPts val="0"/>
              </a:spcAft>
              <a:buClr>
                <a:schemeClr val="dk1"/>
              </a:buClr>
              <a:buSzPct val="100000"/>
              <a:buFont typeface="Helvetica Neue"/>
              <a:buChar char="•"/>
            </a:pPr>
            <a:r>
              <a:rPr lang="en-US" sz="1400" b="0" i="0" u="none" strike="noStrike" cap="none" baseline="0">
                <a:solidFill>
                  <a:schemeClr val="dk1"/>
                </a:solidFill>
                <a:latin typeface="Helvetica Neue"/>
                <a:ea typeface="Helvetica Neue"/>
                <a:cs typeface="Helvetica Neue"/>
                <a:sym typeface="Helvetica Neue"/>
              </a:rPr>
              <a:t>The </a:t>
            </a:r>
            <a:r>
              <a:rPr lang="en-US" sz="1400" b="0" i="0" u="sng" strike="noStrike" cap="none" baseline="0">
                <a:solidFill>
                  <a:srgbClr val="A214FF"/>
                </a:solidFill>
                <a:latin typeface="Helvetica Neue"/>
                <a:ea typeface="Helvetica Neue"/>
                <a:cs typeface="Helvetica Neue"/>
                <a:sym typeface="Helvetica Neue"/>
              </a:rPr>
              <a:t>EARTH</a:t>
            </a:r>
            <a:r>
              <a:rPr lang="en-US" sz="1400" b="0" i="0" u="none" strike="noStrike" cap="none" baseline="0">
                <a:solidFill>
                  <a:schemeClr val="dk1"/>
                </a:solidFill>
                <a:latin typeface="Helvetica Neue"/>
                <a:ea typeface="Helvetica Neue"/>
                <a:cs typeface="Helvetica Neue"/>
                <a:sym typeface="Helvetica Neue"/>
              </a:rPr>
              <a:t> figure, which is directly in the center, represents our earthly home and all the blessings on it, which God has given us all to share and respect. The large blue circle engulfing the figures symbolizes peace and God's universal love.  It also represents the unity that we can achieve if we reach out to one another in love. </a:t>
            </a:r>
          </a:p>
          <a:p>
            <a:pPr marL="0" marR="0" lvl="0" indent="0" algn="just" rtl="0">
              <a:lnSpc>
                <a:spcPct val="100000"/>
              </a:lnSpc>
              <a:spcBef>
                <a:spcPts val="700"/>
              </a:spcBef>
              <a:spcAft>
                <a:spcPts val="0"/>
              </a:spcAft>
              <a:buClr>
                <a:schemeClr val="dk1"/>
              </a:buClr>
              <a:buSzPct val="100000"/>
              <a:buFont typeface="Helvetica Neue"/>
              <a:buChar char="•"/>
            </a:pPr>
            <a:r>
              <a:rPr lang="en-US" sz="1400" b="0" i="0" u="none" strike="noStrike" cap="none" baseline="0">
                <a:solidFill>
                  <a:schemeClr val="dk1"/>
                </a:solidFill>
                <a:latin typeface="Helvetica Neue"/>
                <a:ea typeface="Helvetica Neue"/>
                <a:cs typeface="Helvetica Neue"/>
                <a:sym typeface="Helvetica Neue"/>
              </a:rPr>
              <a:t>The </a:t>
            </a:r>
            <a:r>
              <a:rPr lang="en-US" sz="1400" b="0" i="0" u="sng" strike="noStrike" cap="none" baseline="0">
                <a:solidFill>
                  <a:srgbClr val="0000FF"/>
                </a:solidFill>
                <a:latin typeface="Helvetica Neue"/>
                <a:ea typeface="Helvetica Neue"/>
                <a:cs typeface="Helvetica Neue"/>
                <a:sym typeface="Helvetica Neue"/>
              </a:rPr>
              <a:t>BLUE</a:t>
            </a:r>
            <a:r>
              <a:rPr lang="en-US" sz="1400" b="0" i="0" u="none" strike="noStrike" cap="none" baseline="0">
                <a:solidFill>
                  <a:schemeClr val="dk1"/>
                </a:solidFill>
                <a:latin typeface="Helvetica Neue"/>
                <a:ea typeface="Helvetica Neue"/>
                <a:cs typeface="Helvetica Neue"/>
                <a:sym typeface="Helvetica Neue"/>
              </a:rPr>
              <a:t> symbolizes trust, loyalty, wisdom, confidence, intelligence, faith, truth, and heaven. The blue figure at the top represents God, who is the author &amp; finisher of all things. God loves all of us equally and we should be striving to imitate that love (which is represented by the figures reaching out to each other)</a:t>
            </a:r>
          </a:p>
        </p:txBody>
      </p:sp>
      <p:pic>
        <p:nvPicPr>
          <p:cNvPr id="142" name="Shape 142"/>
          <p:cNvPicPr preferRelativeResize="0"/>
          <p:nvPr/>
        </p:nvPicPr>
        <p:blipFill rotWithShape="1">
          <a:blip r:embed="rId4">
            <a:alphaModFix/>
          </a:blip>
          <a:srcRect/>
          <a:stretch/>
        </p:blipFill>
        <p:spPr>
          <a:xfrm>
            <a:off x="5181600" y="1524000"/>
            <a:ext cx="3809999" cy="2743199"/>
          </a:xfrm>
          <a:prstGeom prst="rect">
            <a:avLst/>
          </a:prstGeom>
          <a:noFill/>
          <a:ln>
            <a:noFill/>
          </a:ln>
        </p:spPr>
      </p:pic>
      <p:sp>
        <p:nvSpPr>
          <p:cNvPr id="143" name="Shape 143"/>
          <p:cNvSpPr txBox="1"/>
          <p:nvPr/>
        </p:nvSpPr>
        <p:spPr>
          <a:xfrm>
            <a:off x="5410200" y="4495800"/>
            <a:ext cx="3429000" cy="1069975"/>
          </a:xfrm>
          <a:prstGeom prst="rect">
            <a:avLst/>
          </a:prstGeom>
          <a:solidFill>
            <a:schemeClr val="accent1"/>
          </a:solidFill>
          <a:ln>
            <a:noFill/>
          </a:ln>
        </p:spPr>
        <p:txBody>
          <a:bodyPr lIns="91425" tIns="45700" rIns="91425" bIns="45700" anchor="t" anchorCtr="0">
            <a:noAutofit/>
          </a:bodyPr>
          <a:lstStyle/>
          <a:p>
            <a:pPr marL="0" marR="0" lvl="0" indent="0" algn="just" rtl="0">
              <a:lnSpc>
                <a:spcPct val="100000"/>
              </a:lnSpc>
              <a:spcBef>
                <a:spcPts val="0"/>
              </a:spcBef>
              <a:spcAft>
                <a:spcPts val="0"/>
              </a:spcAft>
              <a:buClr>
                <a:schemeClr val="dk1"/>
              </a:buClr>
              <a:buSzPct val="25000"/>
              <a:buFont typeface="Times New Roman"/>
              <a:buNone/>
            </a:pPr>
            <a:r>
              <a:rPr lang="en-US" sz="1600" b="0" i="1" u="none" strike="noStrike" cap="none" baseline="0">
                <a:solidFill>
                  <a:schemeClr val="dk1"/>
                </a:solidFill>
                <a:latin typeface="Times New Roman"/>
                <a:ea typeface="Times New Roman"/>
                <a:cs typeface="Times New Roman"/>
                <a:sym typeface="Times New Roman"/>
              </a:rPr>
              <a:t>Many states in the United States of America have adopted this flag as a symbol for International Children's Day. It is being manufactured.</a:t>
            </a:r>
          </a:p>
        </p:txBody>
      </p:sp>
    </p:spTree>
  </p:cSld>
  <p:clrMapOvr>
    <a:masterClrMapping/>
  </p:clrMapOvr>
  <p:transition spd="slow">
    <p:cut/>
  </p:transition>
</p:sld>
</file>

<file path=ppt/theme/theme1.xml><?xml version="1.0" encoding="utf-8"?>
<a:theme xmlns:a="http://schemas.openxmlformats.org/drawingml/2006/main" name="origami">
  <a:themeElements>
    <a:clrScheme name="origam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504</Words>
  <Application>Microsoft Office PowerPoint</Application>
  <PresentationFormat>On-screen Show (4:3)</PresentationFormat>
  <Paragraphs>22</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origami</vt:lpstr>
      <vt:lpstr>PowerPoint Presentation</vt:lpstr>
      <vt:lpstr>The History of  Children’s Day In Japan</vt:lpstr>
      <vt:lpstr>On Children's Day, children fly kites - often in the shape of carp.  Carp are strong and brave fish that swim upstream, so Japanese parents want their children to be strong and brave like the carp.  Here is the Koinobori (Carp streamers) song. Words by KONDO Miyako, Music by Unknown Author </vt:lpstr>
      <vt:lpstr>Japanese Carp Kites  Koinobori, literally means  “koi = carp and nobori = to climb”</vt:lpstr>
      <vt:lpstr>International Children's Day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Rinehuls,Sheri</dc:creator>
  <cp:lastModifiedBy>FCPS</cp:lastModifiedBy>
  <cp:revision>1</cp:revision>
  <dcterms:modified xsi:type="dcterms:W3CDTF">2015-04-29T13:03:36Z</dcterms:modified>
</cp:coreProperties>
</file>