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279731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1pPr>
            <a:lvl2pPr marL="457200" marR="0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2pPr>
            <a:lvl3pPr marL="914400" marR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3pPr>
            <a:lvl4pPr marL="13716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4pPr>
            <a:lvl5pPr marL="18288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5pPr>
            <a:lvl6pPr marL="22860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6pPr>
            <a:lvl7pPr marL="27432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7pPr>
            <a:lvl8pPr marL="32004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8pPr>
            <a:lvl9pPr marL="36576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 rot="5400000">
            <a:off x="4743450" y="2381249"/>
            <a:ext cx="5486399" cy="194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 rot="5400000">
            <a:off x="781050" y="514349"/>
            <a:ext cx="5486399" cy="567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 rot="5400000">
            <a:off x="2514599" y="152399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marL="742950" marR="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marL="11430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25146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29718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34290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3886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ctrTitle"/>
          </p:nvPr>
        </p:nvSpPr>
        <p:spPr>
          <a:xfrm>
            <a:off x="685800" y="1295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1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Children’s Day</a:t>
            </a:r>
          </a:p>
        </p:txBody>
      </p:sp>
      <p:pic>
        <p:nvPicPr>
          <p:cNvPr id="81" name="Shape 8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09800" y="2590800"/>
            <a:ext cx="4419599" cy="3181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 of a Typical Doll on Boy’s Day</a:t>
            </a:r>
          </a:p>
        </p:txBody>
      </p:sp>
      <p:pic>
        <p:nvPicPr>
          <p:cNvPr id="136" name="Shape 1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09800" y="2209800"/>
            <a:ext cx="4343400" cy="4267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Sayonara</a:t>
            </a:r>
          </a:p>
        </p:txBody>
      </p:sp>
      <p:pic>
        <p:nvPicPr>
          <p:cNvPr id="142" name="Shape 14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52600" y="2057400"/>
            <a:ext cx="5486399" cy="4130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But I Thought It was Children’s Day ?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Every year on the 5</a:t>
            </a:r>
            <a:r>
              <a:rPr lang="en-US" sz="3200" b="0" i="0" u="none" strike="noStrike" cap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of May Children’s Day is celebrated in Japan.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Although it is suppose to be called Children’s Day, it is actually called Tango-no-Sekku, or Boy’s Day.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Koi-Nobori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Koi-Noibori are carp like streamers made of paper or cloth which fill with wind and seem to swim in the air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carp is flown for each son in the family, a very large one for the eldest, and the others ranging down in size</a:t>
            </a: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Streaming Koi-Nobori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0" name="Shape 10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90600" y="2133600"/>
            <a:ext cx="7239000" cy="38512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Why a Carp ?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carp is used to represent Boy’s Day because in Japan it is considered the most spirited of fish, swimming up streams and cascades.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Japan this strength and determination stands for courage and the ability to attain high goals.</a:t>
            </a: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Beginnings of the Festival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 one knows for sure when the observation of Tango-no-Sekku began but some legends relate it back to a custom practiced by farmers in May.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Japan, May is the time of year when insects appear and some farmers may have erected streaming banners, such as the carp, to scare away the insects.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 Did It Have Something to Do With the Samurai ?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Others trace the beginning of the festival to Japan’s victory over the Mongols on May 5, 1282.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 a result, many Samurai families erected flags and streamers in celebration of the victory.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Shobu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Japanese iris, Shobu, has always been closely associated with the Boys’ Festival.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iris leaf is prominent in the observance of Tango-no-Sekku because the sound of the word Shobu, although written with different characters, implies striving for success.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More Customs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Also, on Boy’s day, a display is arranged in the tokonoma, in the guest room of a Japanese house.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Among the decorations are a miniature helmet, suits of armor, a sword, a bow and arrow, and silk banners bearing the family crest.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359</Words>
  <Application>Microsoft Office PowerPoint</Application>
  <PresentationFormat>On-screen Show (4:3)</PresentationFormat>
  <Paragraphs>25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Children’s Day</vt:lpstr>
      <vt:lpstr>But I Thought It was Children’s Day ?</vt:lpstr>
      <vt:lpstr>Koi-Nobori</vt:lpstr>
      <vt:lpstr>Streaming Koi-Nobori</vt:lpstr>
      <vt:lpstr>Why a Carp ?</vt:lpstr>
      <vt:lpstr>Beginnings of the Festival</vt:lpstr>
      <vt:lpstr>Or Did It Have Something to Do With the Samurai ?</vt:lpstr>
      <vt:lpstr>Shobu</vt:lpstr>
      <vt:lpstr>More Customs</vt:lpstr>
      <vt:lpstr>Example of a Typical Doll on Boy’s Day</vt:lpstr>
      <vt:lpstr>Sayonara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Children’s Day</dc:title>
  <dc:creator>Rinehuls,Sheri</dc:creator>
  <cp:lastModifiedBy>FCPS</cp:lastModifiedBy>
  <cp:revision>1</cp:revision>
  <dcterms:modified xsi:type="dcterms:W3CDTF">2015-04-29T13:04:38Z</dcterms:modified>
</cp:coreProperties>
</file>