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9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historyofmasks.net/mask-history/history-of-african-mask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African Masks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Mr.Poole, 7th grade creative arts</a:t>
            </a:r>
            <a:r>
              <a:rPr lang="en"/>
              <a:t> 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What is something unique about this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mask?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Describe this mask as if the person you’re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talking to can't see 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What does this mask represent?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Why do you say that?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4675" y="0"/>
            <a:ext cx="229932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Identify the mask</a:t>
            </a:r>
            <a:r>
              <a:rPr lang="en"/>
              <a:t> 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</a:rPr>
              <a:t>This antelope mask symbolizes </a:t>
            </a:r>
            <a:r>
              <a:rPr b="1" lang="en" sz="2400">
                <a:solidFill>
                  <a:srgbClr val="FF0000"/>
                </a:solidFill>
              </a:rPr>
              <a:t>agriculture</a:t>
            </a:r>
            <a:r>
              <a:rPr b="1" lang="en" sz="2400">
                <a:solidFill>
                  <a:srgbClr val="000000"/>
                </a:solidFill>
              </a:rPr>
              <a:t> and is worn to enable better crops. Horns represent growth of millet, legs roots of the plants while ears represent songs that women sing in the harvest time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What is something unique about this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mask?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Describe this mask as if the person you’re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talking to can't see 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What does this mask represent?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Why do you say that?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3400" y="0"/>
            <a:ext cx="497484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Identify the mask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</a:rPr>
              <a:t>This mask represents </a:t>
            </a:r>
            <a:r>
              <a:rPr b="1" lang="en" sz="2400">
                <a:solidFill>
                  <a:srgbClr val="FF0000"/>
                </a:solidFill>
              </a:rPr>
              <a:t>humility</a:t>
            </a:r>
            <a:r>
              <a:rPr b="1" lang="en" sz="2400">
                <a:solidFill>
                  <a:srgbClr val="000000"/>
                </a:solidFill>
              </a:rPr>
              <a:t> because of the extremely small mouth and eyes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What is something unique about this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mask?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Describe this mask as if the person you’re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talking to can't see 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What does this mask represent?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Why do you say that?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1175" y="0"/>
            <a:ext cx="386282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Identify the mask 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</a:rPr>
              <a:t>This mask represents </a:t>
            </a:r>
            <a:r>
              <a:rPr b="1" lang="en" sz="2400">
                <a:solidFill>
                  <a:srgbClr val="FF0000"/>
                </a:solidFill>
              </a:rPr>
              <a:t>feminine beauty</a:t>
            </a:r>
            <a:r>
              <a:rPr b="1" lang="en" sz="2400">
                <a:solidFill>
                  <a:srgbClr val="000000"/>
                </a:solidFill>
              </a:rPr>
              <a:t> because of the almond shaped eyes, large lips, and structure of a female face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http://www.historyofmasks.net/mask-history/history-of-african-masks/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Objective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Students will be able to gain information about African Masks necessary for constructing their own African Mask, through the use of a slideshow and youtube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Questions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What is the purpose of an african mask? 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How can features of an african mask give it meaning?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92325" y="32437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Behind the mask 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What are African Masks used for?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What is a characteristic of an African Mask?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What do different African Masks represent?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Behind the mask 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African Masks were used for </a:t>
            </a:r>
            <a:r>
              <a:rPr b="1" lang="en">
                <a:solidFill>
                  <a:srgbClr val="FF0000"/>
                </a:solidFill>
              </a:rPr>
              <a:t>rituals and ceremonies</a:t>
            </a:r>
            <a:r>
              <a:rPr b="1" lang="en">
                <a:solidFill>
                  <a:schemeClr val="dk1"/>
                </a:solidFill>
              </a:rPr>
              <a:t>. It is believed that the mask maker could contact spirits.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African Masks were </a:t>
            </a:r>
            <a:r>
              <a:rPr b="1" lang="en">
                <a:solidFill>
                  <a:srgbClr val="FF0000"/>
                </a:solidFill>
              </a:rPr>
              <a:t>stylized</a:t>
            </a:r>
            <a:r>
              <a:rPr b="1" lang="en">
                <a:solidFill>
                  <a:schemeClr val="dk1"/>
                </a:solidFill>
              </a:rPr>
              <a:t>, so the mask did not look like a normal human face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An african mask represented what the person wearing it wanted. A bulging forehead meant </a:t>
            </a:r>
            <a:r>
              <a:rPr b="1" lang="en">
                <a:solidFill>
                  <a:srgbClr val="FF0000"/>
                </a:solidFill>
              </a:rPr>
              <a:t>wisdom</a:t>
            </a:r>
            <a:r>
              <a:rPr b="1" lang="en">
                <a:solidFill>
                  <a:schemeClr val="dk1"/>
                </a:solidFill>
              </a:rPr>
              <a:t>, while a large chin represented </a:t>
            </a:r>
            <a:r>
              <a:rPr b="1" lang="en">
                <a:solidFill>
                  <a:srgbClr val="FF0000"/>
                </a:solidFill>
              </a:rPr>
              <a:t>power and strength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What is something unique about this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mask?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Describe this mask as if the person you’re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talking to can't see it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What does this mask represent?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Why do you say that?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4425" y="0"/>
            <a:ext cx="3999582" cy="52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Identify the mask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</a:rPr>
              <a:t>This mask represents </a:t>
            </a:r>
            <a:r>
              <a:rPr b="1" lang="en" sz="2400">
                <a:solidFill>
                  <a:srgbClr val="FF0000"/>
                </a:solidFill>
              </a:rPr>
              <a:t>wisdom</a:t>
            </a:r>
            <a:r>
              <a:rPr b="1" lang="en" sz="2400">
                <a:solidFill>
                  <a:srgbClr val="000000"/>
                </a:solidFill>
              </a:rPr>
              <a:t> because of the bulging forehead. The larger forehead represented a larger brain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What is something unique about this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mask?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Describe this mask as if the person you’re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talking to can't see it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What does this mask represent?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Why do you say that?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3100" y="0"/>
            <a:ext cx="386089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Identify the mask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</a:rPr>
              <a:t>This mask represents </a:t>
            </a:r>
            <a:r>
              <a:rPr b="1" lang="en" sz="2400">
                <a:solidFill>
                  <a:srgbClr val="FF0000"/>
                </a:solidFill>
              </a:rPr>
              <a:t>power and strength</a:t>
            </a:r>
            <a:r>
              <a:rPr b="1" lang="en" sz="2400">
                <a:solidFill>
                  <a:srgbClr val="000000"/>
                </a:solidFill>
              </a:rPr>
              <a:t> because of the large chin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3999" cy="512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