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 id="2147483673"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62014804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9" name="Shape 17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45" name="Shape 24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7" name="Shape 18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5" name="Shape 19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2" name="Shape 20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9" name="Shape 20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17" name="Shape 21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24" name="Shape 22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31" name="Shape 23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38" name="Shape 23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dk1"/>
              </a:buClr>
              <a:buFont typeface="Arial"/>
              <a:buNone/>
              <a:defRPr/>
            </a:lvl1pPr>
            <a:lvl2pPr marL="457200" marR="0" indent="0" algn="ctr" rtl="0">
              <a:spcBef>
                <a:spcPts val="560"/>
              </a:spcBef>
              <a:spcAft>
                <a:spcPts val="0"/>
              </a:spcAft>
              <a:buClr>
                <a:schemeClr val="dk1"/>
              </a:buClr>
              <a:buFont typeface="Arial"/>
              <a:buNone/>
              <a:defRPr/>
            </a:lvl2pPr>
            <a:lvl3pPr marL="914400" marR="0" indent="0" algn="ctr" rtl="0">
              <a:spcBef>
                <a:spcPts val="480"/>
              </a:spcBef>
              <a:spcAft>
                <a:spcPts val="0"/>
              </a:spcAft>
              <a:buClr>
                <a:schemeClr val="dk1"/>
              </a:buClr>
              <a:buFont typeface="Arial"/>
              <a:buNone/>
              <a:defRPr/>
            </a:lvl3pPr>
            <a:lvl4pPr marL="1371600" marR="0" indent="0" algn="ctr" rtl="0">
              <a:spcBef>
                <a:spcPts val="400"/>
              </a:spcBef>
              <a:spcAft>
                <a:spcPts val="0"/>
              </a:spcAft>
              <a:buClr>
                <a:schemeClr val="dk1"/>
              </a:buClr>
              <a:buFont typeface="Arial"/>
              <a:buNone/>
              <a:defRPr/>
            </a:lvl4pPr>
            <a:lvl5pPr marL="1828800" marR="0" indent="0" algn="ctr" rtl="0">
              <a:spcBef>
                <a:spcPts val="400"/>
              </a:spcBef>
              <a:spcAft>
                <a:spcPts val="0"/>
              </a:spcAft>
              <a:buClr>
                <a:schemeClr val="dk1"/>
              </a:buClr>
              <a:buFont typeface="Arial"/>
              <a:buNone/>
              <a:defRPr/>
            </a:lvl5pPr>
            <a:lvl6pPr marL="2286000" marR="0" indent="0" algn="ctr" rtl="0">
              <a:spcBef>
                <a:spcPts val="400"/>
              </a:spcBef>
              <a:spcAft>
                <a:spcPts val="0"/>
              </a:spcAft>
              <a:buClr>
                <a:schemeClr val="dk1"/>
              </a:buClr>
              <a:buFont typeface="Arial"/>
              <a:buNone/>
              <a:defRPr/>
            </a:lvl6pPr>
            <a:lvl7pPr marL="2743200" marR="0" indent="0" algn="ctr" rtl="0">
              <a:spcBef>
                <a:spcPts val="400"/>
              </a:spcBef>
              <a:spcAft>
                <a:spcPts val="0"/>
              </a:spcAft>
              <a:buClr>
                <a:schemeClr val="dk1"/>
              </a:buClr>
              <a:buFont typeface="Arial"/>
              <a:buNone/>
              <a:defRPr/>
            </a:lvl7pPr>
            <a:lvl8pPr marL="3200400" marR="0" indent="0" algn="ctr" rtl="0">
              <a:spcBef>
                <a:spcPts val="400"/>
              </a:spcBef>
              <a:spcAft>
                <a:spcPts val="0"/>
              </a:spcAft>
              <a:buClr>
                <a:schemeClr val="dk1"/>
              </a:buClr>
              <a:buFont typeface="Arial"/>
              <a:buNone/>
              <a:defRPr/>
            </a:lvl8pPr>
            <a:lvl9pPr marL="3657600" marR="0" indent="0" algn="ctr" rtl="0">
              <a:spcBef>
                <a:spcPts val="400"/>
              </a:spcBef>
              <a:spcAft>
                <a:spcPts val="0"/>
              </a:spcAft>
              <a:buClr>
                <a:schemeClr val="dk1"/>
              </a:buClr>
              <a:buFont typeface="Arial"/>
              <a:buNone/>
              <a:defRPr/>
            </a:lvl9pPr>
          </a:lstStyle>
          <a:p>
            <a:endParaRPr/>
          </a:p>
        </p:txBody>
      </p:sp>
      <p:sp>
        <p:nvSpPr>
          <p:cNvPr id="13" name="Shape 1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 name="Shape 15"/>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0" name="Shape 7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1" name="Shape 7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75" name="Shape 75"/>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76" name="Shape 7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8" name="Shape 7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87" name="Shape 87"/>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88" name="Shape 88"/>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89" name="Shape 8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0" name="Shape 9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1" name="Shape 9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94" name="Shape 9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95" name="Shape 95"/>
          <p:cNvSpPr txBox="1">
            <a:spLocks noGrp="1"/>
          </p:cNvSpPr>
          <p:nvPr>
            <p:ph type="body" idx="2"/>
          </p:nvPr>
        </p:nvSpPr>
        <p:spPr>
          <a:xfrm>
            <a:off x="4648200" y="1600200"/>
            <a:ext cx="4038599" cy="2185988"/>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96" name="Shape 96"/>
          <p:cNvSpPr txBox="1">
            <a:spLocks noGrp="1"/>
          </p:cNvSpPr>
          <p:nvPr>
            <p:ph type="body" idx="3"/>
          </p:nvPr>
        </p:nvSpPr>
        <p:spPr>
          <a:xfrm>
            <a:off x="4648200" y="3938587"/>
            <a:ext cx="4038599" cy="2187574"/>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97" name="Shape 9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8" name="Shape 9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9" name="Shape 9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02" name="Shape 102"/>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103" name="Shape 10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4" name="Shape 10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5" name="Shape 105"/>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08" name="Shape 108"/>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109" name="Shape 10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0" name="Shape 11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1" name="Shape 11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4" name="Shape 114"/>
          <p:cNvSpPr>
            <a:spLocks noGrp="1"/>
          </p:cNvSpPr>
          <p:nvPr>
            <p:ph type="pic" idx="2"/>
          </p:nvPr>
        </p:nvSpPr>
        <p:spPr>
          <a:xfrm>
            <a:off x="1792288" y="612775"/>
            <a:ext cx="5486399" cy="4114800"/>
          </a:xfrm>
          <a:prstGeom prst="rect">
            <a:avLst/>
          </a:prstGeom>
          <a:noFill/>
          <a:ln>
            <a:noFill/>
          </a:ln>
        </p:spPr>
      </p:sp>
      <p:sp>
        <p:nvSpPr>
          <p:cNvPr id="115" name="Shape 115"/>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16" name="Shape 11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7" name="Shape 11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8" name="Shape 11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1" name="Shape 121"/>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2" name="Shape 122"/>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23" name="Shape 12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4" name="Shape 12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5" name="Shape 125"/>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26"/>
        <p:cNvGrpSpPr/>
        <p:nvPr/>
      </p:nvGrpSpPr>
      <p:grpSpPr>
        <a:xfrm>
          <a:off x="0" y="0"/>
          <a:ext cx="0" cy="0"/>
          <a:chOff x="0" y="0"/>
          <a:chExt cx="0" cy="0"/>
        </a:xfrm>
      </p:grpSpPr>
      <p:sp>
        <p:nvSpPr>
          <p:cNvPr id="127" name="Shape 12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8" name="Shape 12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9" name="Shape 12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32" name="Shape 13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3" name="Shape 13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4" name="Shape 13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8" name="Shape 18"/>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19" name="Shape 1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 name="Shape 2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7" name="Shape 1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38" name="Shape 1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9" name="Shape 1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40" name="Shape 1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1" name="Shape 14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2" name="Shape 14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3" name="Shape 14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46" name="Shape 146"/>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7" name="Shape 147"/>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8" name="Shape 14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9" name="Shape 14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0" name="Shape 15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3" name="Shape 153"/>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54" name="Shape 15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5" name="Shape 15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6" name="Shape 15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59" name="Shape 159"/>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160" name="Shape 16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1" name="Shape 16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2" name="Shape 16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3"/>
        <p:cNvGrpSpPr/>
        <p:nvPr/>
      </p:nvGrpSpPr>
      <p:grpSpPr>
        <a:xfrm>
          <a:off x="0" y="0"/>
          <a:ext cx="0" cy="0"/>
          <a:chOff x="0" y="0"/>
          <a:chExt cx="0" cy="0"/>
        </a:xfrm>
      </p:grpSpPr>
      <p:sp>
        <p:nvSpPr>
          <p:cNvPr id="164" name="Shape 164"/>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65" name="Shape 165"/>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dk1"/>
              </a:buClr>
              <a:buFont typeface="Arial"/>
              <a:buNone/>
              <a:defRPr/>
            </a:lvl1pPr>
            <a:lvl2pPr marL="457200" marR="0" indent="0" algn="ctr" rtl="0">
              <a:spcBef>
                <a:spcPts val="560"/>
              </a:spcBef>
              <a:spcAft>
                <a:spcPts val="0"/>
              </a:spcAft>
              <a:buClr>
                <a:schemeClr val="dk1"/>
              </a:buClr>
              <a:buFont typeface="Arial"/>
              <a:buNone/>
              <a:defRPr/>
            </a:lvl2pPr>
            <a:lvl3pPr marL="914400" marR="0" indent="0" algn="ctr" rtl="0">
              <a:spcBef>
                <a:spcPts val="480"/>
              </a:spcBef>
              <a:spcAft>
                <a:spcPts val="0"/>
              </a:spcAft>
              <a:buClr>
                <a:schemeClr val="dk1"/>
              </a:buClr>
              <a:buFont typeface="Arial"/>
              <a:buNone/>
              <a:defRPr/>
            </a:lvl3pPr>
            <a:lvl4pPr marL="1371600" marR="0" indent="0" algn="ctr" rtl="0">
              <a:spcBef>
                <a:spcPts val="400"/>
              </a:spcBef>
              <a:spcAft>
                <a:spcPts val="0"/>
              </a:spcAft>
              <a:buClr>
                <a:schemeClr val="dk1"/>
              </a:buClr>
              <a:buFont typeface="Arial"/>
              <a:buNone/>
              <a:defRPr/>
            </a:lvl4pPr>
            <a:lvl5pPr marL="1828800" marR="0" indent="0" algn="ctr" rtl="0">
              <a:spcBef>
                <a:spcPts val="400"/>
              </a:spcBef>
              <a:spcAft>
                <a:spcPts val="0"/>
              </a:spcAft>
              <a:buClr>
                <a:schemeClr val="dk1"/>
              </a:buClr>
              <a:buFont typeface="Arial"/>
              <a:buNone/>
              <a:defRPr/>
            </a:lvl5pPr>
            <a:lvl6pPr marL="2286000" marR="0" indent="0" algn="ctr" rtl="0">
              <a:spcBef>
                <a:spcPts val="400"/>
              </a:spcBef>
              <a:spcAft>
                <a:spcPts val="0"/>
              </a:spcAft>
              <a:buClr>
                <a:schemeClr val="dk1"/>
              </a:buClr>
              <a:buFont typeface="Arial"/>
              <a:buNone/>
              <a:defRPr/>
            </a:lvl6pPr>
            <a:lvl7pPr marL="2743200" marR="0" indent="0" algn="ctr" rtl="0">
              <a:spcBef>
                <a:spcPts val="400"/>
              </a:spcBef>
              <a:spcAft>
                <a:spcPts val="0"/>
              </a:spcAft>
              <a:buClr>
                <a:schemeClr val="dk1"/>
              </a:buClr>
              <a:buFont typeface="Arial"/>
              <a:buNone/>
              <a:defRPr/>
            </a:lvl7pPr>
            <a:lvl8pPr marL="3200400" marR="0" indent="0" algn="ctr" rtl="0">
              <a:spcBef>
                <a:spcPts val="400"/>
              </a:spcBef>
              <a:spcAft>
                <a:spcPts val="0"/>
              </a:spcAft>
              <a:buClr>
                <a:schemeClr val="dk1"/>
              </a:buClr>
              <a:buFont typeface="Arial"/>
              <a:buNone/>
              <a:defRPr/>
            </a:lvl8pPr>
            <a:lvl9pPr marL="3657600" marR="0" indent="0" algn="ctr" rtl="0">
              <a:spcBef>
                <a:spcPts val="400"/>
              </a:spcBef>
              <a:spcAft>
                <a:spcPts val="0"/>
              </a:spcAft>
              <a:buClr>
                <a:schemeClr val="dk1"/>
              </a:buClr>
              <a:buFont typeface="Arial"/>
              <a:buNone/>
              <a:defRPr/>
            </a:lvl9pPr>
          </a:lstStyle>
          <a:p>
            <a:endParaRPr/>
          </a:p>
        </p:txBody>
      </p:sp>
      <p:sp>
        <p:nvSpPr>
          <p:cNvPr id="166" name="Shape 16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7" name="Shape 16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8" name="Shape 16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4" name="Shape 24"/>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25" name="Shape 2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7" name="Shape 2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a:spLocks noGrp="1"/>
          </p:cNvSpPr>
          <p:nvPr>
            <p:ph type="pic" idx="2"/>
          </p:nvPr>
        </p:nvSpPr>
        <p:spPr>
          <a:xfrm>
            <a:off x="1792288" y="612775"/>
            <a:ext cx="5486399" cy="4114800"/>
          </a:xfrm>
          <a:prstGeom prst="rect">
            <a:avLst/>
          </a:prstGeom>
          <a:noFill/>
          <a:ln>
            <a:noFill/>
          </a:ln>
        </p:spPr>
      </p:sp>
      <p:sp>
        <p:nvSpPr>
          <p:cNvPr id="31" name="Shape 3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2" name="Shape 3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3" name="Shape 3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 name="Shape 3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9" name="Shape 3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0" name="Shape 4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1" name="Shape 4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2"/>
        <p:cNvGrpSpPr/>
        <p:nvPr/>
      </p:nvGrpSpPr>
      <p:grpSpPr>
        <a:xfrm>
          <a:off x="0" y="0"/>
          <a:ext cx="0" cy="0"/>
          <a:chOff x="0" y="0"/>
          <a:chExt cx="0" cy="0"/>
        </a:xfrm>
      </p:grpSpPr>
      <p:sp>
        <p:nvSpPr>
          <p:cNvPr id="43" name="Shape 4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5" name="Shape 45"/>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48" name="Shape 4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7" name="Shape 5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62" name="Shape 62"/>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5" name="Shape 6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6" name="Shape 6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9900"/>
            </a:gs>
            <a:gs pos="100000">
              <a:srgbClr val="EBFF29"/>
            </a:gs>
          </a:gsLst>
          <a:lin ang="5400000" scaled="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6" name="Shape 6"/>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Arial"/>
              <a:buChar char="•"/>
              <a:defRPr/>
            </a:lvl1pPr>
            <a:lvl2pPr marL="742950" marR="0" indent="-107950" algn="l" rtl="0">
              <a:spcBef>
                <a:spcPts val="560"/>
              </a:spcBef>
              <a:spcAft>
                <a:spcPts val="0"/>
              </a:spcAft>
              <a:buClr>
                <a:schemeClr val="dk1"/>
              </a:buClr>
              <a:buFont typeface="Arial"/>
              <a:buChar char="–"/>
              <a:defRPr/>
            </a:lvl2pPr>
            <a:lvl3pPr marL="1143000" marR="0" indent="-76200" algn="l" rtl="0">
              <a:spcBef>
                <a:spcPts val="48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spcAft>
                <a:spcPts val="0"/>
              </a:spcAft>
              <a:buClr>
                <a:schemeClr val="dk1"/>
              </a:buClr>
              <a:buFont typeface="Arial"/>
              <a:buChar char="»"/>
              <a:defRPr/>
            </a:lvl6pPr>
            <a:lvl7pPr marL="2971800" marR="0" indent="-101600" algn="l" rtl="0">
              <a:spcBef>
                <a:spcPts val="400"/>
              </a:spcBef>
              <a:spcAft>
                <a:spcPts val="0"/>
              </a:spcAft>
              <a:buClr>
                <a:schemeClr val="dk1"/>
              </a:buClr>
              <a:buFont typeface="Arial"/>
              <a:buChar char="»"/>
              <a:defRPr/>
            </a:lvl7pPr>
            <a:lvl8pPr marL="3429000" marR="0" indent="-101600" algn="l" rtl="0">
              <a:spcBef>
                <a:spcPts val="400"/>
              </a:spcBef>
              <a:spcAft>
                <a:spcPts val="0"/>
              </a:spcAft>
              <a:buClr>
                <a:schemeClr val="dk1"/>
              </a:buClr>
              <a:buFont typeface="Arial"/>
              <a:buChar char="»"/>
              <a:defRPr/>
            </a:lvl8pPr>
            <a:lvl9pPr marL="3886200" marR="0" indent="-101600" algn="l" rtl="0">
              <a:spcBef>
                <a:spcPts val="400"/>
              </a:spcBef>
              <a:spcAft>
                <a:spcPts val="0"/>
              </a:spcAft>
              <a:buClr>
                <a:schemeClr val="dk1"/>
              </a:buClr>
              <a:buFont typeface="Arial"/>
              <a:buChar char="»"/>
              <a:defRPr/>
            </a:lvl9pPr>
          </a:lstStyle>
          <a:p>
            <a:endParaRPr/>
          </a:p>
        </p:txBody>
      </p:sp>
      <p:sp>
        <p:nvSpPr>
          <p:cNvPr id="7" name="Shape 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 name="Shape 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 name="Shape 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81" name="Shape 81"/>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Arial"/>
              <a:buChar char="•"/>
              <a:defRPr/>
            </a:lvl1pPr>
            <a:lvl2pPr marL="742950" marR="0" indent="-107950" algn="l" rtl="0">
              <a:spcBef>
                <a:spcPts val="560"/>
              </a:spcBef>
              <a:spcAft>
                <a:spcPts val="0"/>
              </a:spcAft>
              <a:buClr>
                <a:schemeClr val="dk1"/>
              </a:buClr>
              <a:buFont typeface="Arial"/>
              <a:buChar char="–"/>
              <a:defRPr/>
            </a:lvl2pPr>
            <a:lvl3pPr marL="1143000" marR="0" indent="-76200" algn="l" rtl="0">
              <a:spcBef>
                <a:spcPts val="48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spcAft>
                <a:spcPts val="0"/>
              </a:spcAft>
              <a:buClr>
                <a:schemeClr val="dk1"/>
              </a:buClr>
              <a:buFont typeface="Arial"/>
              <a:buChar char="»"/>
              <a:defRPr/>
            </a:lvl6pPr>
            <a:lvl7pPr marL="2971800" marR="0" indent="-101600" algn="l" rtl="0">
              <a:spcBef>
                <a:spcPts val="400"/>
              </a:spcBef>
              <a:spcAft>
                <a:spcPts val="0"/>
              </a:spcAft>
              <a:buClr>
                <a:schemeClr val="dk1"/>
              </a:buClr>
              <a:buFont typeface="Arial"/>
              <a:buChar char="»"/>
              <a:defRPr/>
            </a:lvl7pPr>
            <a:lvl8pPr marL="3429000" marR="0" indent="-101600" algn="l" rtl="0">
              <a:spcBef>
                <a:spcPts val="400"/>
              </a:spcBef>
              <a:spcAft>
                <a:spcPts val="0"/>
              </a:spcAft>
              <a:buClr>
                <a:schemeClr val="dk1"/>
              </a:buClr>
              <a:buFont typeface="Arial"/>
              <a:buChar char="»"/>
              <a:defRPr/>
            </a:lvl8pPr>
            <a:lvl9pPr marL="3886200" marR="0" indent="-101600" algn="l" rtl="0">
              <a:spcBef>
                <a:spcPts val="400"/>
              </a:spcBef>
              <a:spcAft>
                <a:spcPts val="0"/>
              </a:spcAft>
              <a:buClr>
                <a:schemeClr val="dk1"/>
              </a:buClr>
              <a:buFont typeface="Arial"/>
              <a:buChar char="»"/>
              <a:defRPr/>
            </a:lvl9pPr>
          </a:lstStyle>
          <a:p>
            <a:endParaRPr/>
          </a:p>
        </p:txBody>
      </p:sp>
      <p:sp>
        <p:nvSpPr>
          <p:cNvPr id="82" name="Shape 8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3" name="Shape 8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4" name="Shape 8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pic>
        <p:nvPicPr>
          <p:cNvPr id="170" name="Shape 170"/>
          <p:cNvPicPr preferRelativeResize="0"/>
          <p:nvPr/>
        </p:nvPicPr>
        <p:blipFill rotWithShape="1">
          <a:blip r:embed="rId3">
            <a:alphaModFix/>
          </a:blip>
          <a:srcRect/>
          <a:stretch/>
        </p:blipFill>
        <p:spPr>
          <a:xfrm>
            <a:off x="539750" y="908050"/>
            <a:ext cx="5008561" cy="5249861"/>
          </a:xfrm>
          <a:prstGeom prst="rect">
            <a:avLst/>
          </a:prstGeom>
          <a:noFill/>
          <a:ln>
            <a:noFill/>
          </a:ln>
        </p:spPr>
      </p:pic>
      <p:sp>
        <p:nvSpPr>
          <p:cNvPr id="171" name="Shape 171"/>
          <p:cNvSpPr txBox="1">
            <a:spLocks noGrp="1"/>
          </p:cNvSpPr>
          <p:nvPr>
            <p:ph type="ctrTitle"/>
          </p:nvPr>
        </p:nvSpPr>
        <p:spPr>
          <a:xfrm>
            <a:off x="827087" y="908050"/>
            <a:ext cx="7772400" cy="22320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EBFF29"/>
              </a:buClr>
              <a:buSzPct val="25000"/>
              <a:buFont typeface="Arial"/>
              <a:buNone/>
            </a:pPr>
            <a:r>
              <a:rPr lang="en-US" sz="7200" b="1" i="0" u="none" strike="noStrike" cap="none" baseline="0">
                <a:solidFill>
                  <a:srgbClr val="EBFF29"/>
                </a:solidFill>
                <a:latin typeface="Arial"/>
                <a:ea typeface="Arial"/>
                <a:cs typeface="Arial"/>
                <a:sym typeface="Arial"/>
              </a:rPr>
              <a:t>Mardi</a:t>
            </a:r>
            <a:r>
              <a:rPr lang="en-US" sz="6600" b="1" i="0" u="none" strike="noStrike" cap="none" baseline="0">
                <a:solidFill>
                  <a:srgbClr val="EBFF29"/>
                </a:solidFill>
                <a:latin typeface="Arial"/>
                <a:ea typeface="Arial"/>
                <a:cs typeface="Arial"/>
                <a:sym typeface="Arial"/>
              </a:rPr>
              <a:t> Gras</a:t>
            </a:r>
          </a:p>
        </p:txBody>
      </p:sp>
      <p:sp>
        <p:nvSpPr>
          <p:cNvPr id="172" name="Shape 172"/>
          <p:cNvSpPr txBox="1">
            <a:spLocks noGrp="1"/>
          </p:cNvSpPr>
          <p:nvPr>
            <p:ph type="subTitle" idx="1"/>
          </p:nvPr>
        </p:nvSpPr>
        <p:spPr>
          <a:xfrm>
            <a:off x="2195511" y="4149725"/>
            <a:ext cx="6400799" cy="17526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6600CC"/>
              </a:buClr>
              <a:buSzPct val="25000"/>
              <a:buFont typeface="Arial"/>
              <a:buNone/>
            </a:pPr>
            <a:r>
              <a:rPr lang="en-US" sz="4400" b="1" i="0" u="none" strike="noStrike" cap="none" baseline="0">
                <a:solidFill>
                  <a:srgbClr val="6600CC"/>
                </a:solidFill>
                <a:latin typeface="Arial"/>
                <a:ea typeface="Arial"/>
                <a:cs typeface="Arial"/>
                <a:sym typeface="Arial"/>
              </a:rPr>
              <a:t>Et   </a:t>
            </a:r>
            <a:r>
              <a:rPr lang="en-US" sz="6000" b="1" i="0" u="none" strike="noStrike" cap="none" baseline="0">
                <a:solidFill>
                  <a:srgbClr val="6600CC"/>
                </a:solidFill>
                <a:latin typeface="Arial"/>
                <a:ea typeface="Arial"/>
                <a:cs typeface="Arial"/>
                <a:sym typeface="Arial"/>
              </a:rPr>
              <a:t>Carnaval</a:t>
            </a:r>
          </a:p>
        </p:txBody>
      </p:sp>
      <p:pic>
        <p:nvPicPr>
          <p:cNvPr id="173" name="Shape 173"/>
          <p:cNvPicPr preferRelativeResize="0"/>
          <p:nvPr/>
        </p:nvPicPr>
        <p:blipFill rotWithShape="1">
          <a:blip r:embed="rId4">
            <a:alphaModFix/>
          </a:blip>
          <a:srcRect/>
          <a:stretch/>
        </p:blipFill>
        <p:spPr>
          <a:xfrm>
            <a:off x="8374061" y="0"/>
            <a:ext cx="769937" cy="6526212"/>
          </a:xfrm>
          <a:prstGeom prst="rect">
            <a:avLst/>
          </a:prstGeom>
          <a:noFill/>
          <a:ln>
            <a:noFill/>
          </a:ln>
        </p:spPr>
      </p:pic>
      <p:pic>
        <p:nvPicPr>
          <p:cNvPr id="174" name="Shape 174"/>
          <p:cNvPicPr preferRelativeResize="0"/>
          <p:nvPr/>
        </p:nvPicPr>
        <p:blipFill rotWithShape="1">
          <a:blip r:embed="rId5">
            <a:alphaModFix/>
          </a:blip>
          <a:srcRect/>
          <a:stretch/>
        </p:blipFill>
        <p:spPr>
          <a:xfrm rot="5400000">
            <a:off x="3871118" y="-3871117"/>
            <a:ext cx="609599" cy="8351836"/>
          </a:xfrm>
          <a:prstGeom prst="rect">
            <a:avLst/>
          </a:prstGeom>
          <a:noFill/>
          <a:ln>
            <a:noFill/>
          </a:ln>
        </p:spPr>
      </p:pic>
      <p:pic>
        <p:nvPicPr>
          <p:cNvPr id="175" name="Shape 175"/>
          <p:cNvPicPr preferRelativeResize="0"/>
          <p:nvPr/>
        </p:nvPicPr>
        <p:blipFill rotWithShape="1">
          <a:blip r:embed="rId6">
            <a:alphaModFix/>
          </a:blip>
          <a:srcRect/>
          <a:stretch/>
        </p:blipFill>
        <p:spPr>
          <a:xfrm>
            <a:off x="0" y="692150"/>
            <a:ext cx="523874" cy="6165849"/>
          </a:xfrm>
          <a:prstGeom prst="rect">
            <a:avLst/>
          </a:prstGeom>
          <a:noFill/>
          <a:ln>
            <a:noFill/>
          </a:ln>
        </p:spPr>
      </p:pic>
      <p:pic>
        <p:nvPicPr>
          <p:cNvPr id="176" name="Shape 176"/>
          <p:cNvPicPr preferRelativeResize="0"/>
          <p:nvPr/>
        </p:nvPicPr>
        <p:blipFill rotWithShape="1">
          <a:blip r:embed="rId7">
            <a:alphaModFix/>
          </a:blip>
          <a:srcRect/>
          <a:stretch/>
        </p:blipFill>
        <p:spPr>
          <a:xfrm rot="5400000">
            <a:off x="4382293" y="2636042"/>
            <a:ext cx="523874" cy="7920036"/>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533400" y="1905000"/>
            <a:ext cx="8001000" cy="452596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As part of the celebration of Mardi Gras, it is traditional to bake an oval cake in honor of the three kings - the King Cake. The shape of a King Cake symbolizes the unity of faiths. Each cake is decorated in the traditional Mardi Gras colors: purple represents justice, green represents faith and gold represents power. A small baby, symbolizing the baby Jesus, is baked into each cake. </a:t>
            </a:r>
          </a:p>
        </p:txBody>
      </p:sp>
      <p:pic>
        <p:nvPicPr>
          <p:cNvPr id="241" name="Shape 241"/>
          <p:cNvPicPr preferRelativeResize="0">
            <a:picLocks noGrp="1"/>
          </p:cNvPicPr>
          <p:nvPr>
            <p:ph type="body" idx="2"/>
          </p:nvPr>
        </p:nvPicPr>
        <p:blipFill rotWithShape="1">
          <a:blip r:embed="rId3">
            <a:alphaModFix/>
          </a:blip>
          <a:srcRect/>
          <a:stretch/>
        </p:blipFill>
        <p:spPr>
          <a:xfrm>
            <a:off x="3124200" y="304800"/>
            <a:ext cx="2971799" cy="1698625"/>
          </a:xfrm>
          <a:prstGeom prst="rect">
            <a:avLst/>
          </a:prstGeom>
          <a:noFill/>
          <a:ln>
            <a:noFill/>
          </a:ln>
        </p:spPr>
      </p:pic>
      <p:sp>
        <p:nvSpPr>
          <p:cNvPr id="242" name="Shape 242"/>
          <p:cNvSpPr txBox="1"/>
          <p:nvPr/>
        </p:nvSpPr>
        <p:spPr>
          <a:xfrm>
            <a:off x="2209800" y="6324600"/>
            <a:ext cx="461645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http://www.holidays.net/mardigras/story.htm</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00FF"/>
            </a:gs>
            <a:gs pos="100000">
              <a:srgbClr val="FFCC00"/>
            </a:gs>
          </a:gsLst>
          <a:path path="circle">
            <a:fillToRect l="50000" t="50000" r="50000" b="50000"/>
          </a:path>
          <a:tileRect/>
        </a:gradFill>
        <a:effectLst/>
      </p:bgPr>
    </p:bg>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1" i="0" u="sng" strike="noStrike" cap="none" baseline="0">
                <a:solidFill>
                  <a:schemeClr val="dk2"/>
                </a:solidFill>
                <a:latin typeface="Arial"/>
                <a:ea typeface="Arial"/>
                <a:cs typeface="Arial"/>
                <a:sym typeface="Arial"/>
              </a:rPr>
              <a:t>The History of Mardi Gras</a:t>
            </a:r>
          </a:p>
        </p:txBody>
      </p:sp>
      <p:sp>
        <p:nvSpPr>
          <p:cNvPr id="182" name="Shape 182"/>
          <p:cNvSpPr txBox="1">
            <a:spLocks noGrp="1"/>
          </p:cNvSpPr>
          <p:nvPr>
            <p:ph type="body" idx="1"/>
          </p:nvPr>
        </p:nvSpPr>
        <p:spPr>
          <a:xfrm>
            <a:off x="685800" y="1295400"/>
            <a:ext cx="77724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25000"/>
              <a:buFont typeface="Arial"/>
              <a:buNone/>
            </a:pPr>
            <a:r>
              <a:rPr lang="en-US" sz="2800" b="1" i="0" u="none" strike="noStrike" cap="none" baseline="0">
                <a:solidFill>
                  <a:schemeClr val="dk1"/>
                </a:solidFill>
                <a:latin typeface="Arial"/>
                <a:ea typeface="Arial"/>
                <a:cs typeface="Arial"/>
                <a:sym typeface="Arial"/>
              </a:rPr>
              <a:t>	M</a:t>
            </a:r>
            <a:r>
              <a:rPr lang="en-US" sz="2800" b="0" i="0" u="none" strike="noStrike" cap="none" baseline="0">
                <a:solidFill>
                  <a:schemeClr val="dk1"/>
                </a:solidFill>
                <a:latin typeface="Arial"/>
                <a:ea typeface="Arial"/>
                <a:cs typeface="Arial"/>
                <a:sym typeface="Arial"/>
              </a:rPr>
              <a:t>ardi Gras came to New Orleans through its French heritage in 1699. Early explorers celebrated this French Holiday on the banks of the Mississippi River. Throughout the years, Orleanians have added to the celebration by establishing </a:t>
            </a:r>
            <a:r>
              <a:rPr lang="en-US" sz="2800" b="0" i="1" u="none" strike="noStrike" cap="none" baseline="0">
                <a:solidFill>
                  <a:schemeClr val="dk1"/>
                </a:solidFill>
                <a:latin typeface="Arial"/>
                <a:ea typeface="Arial"/>
                <a:cs typeface="Arial"/>
                <a:sym typeface="Arial"/>
              </a:rPr>
              <a:t>krewes</a:t>
            </a:r>
            <a:r>
              <a:rPr lang="en-US" sz="2800" b="0" i="0" u="none" strike="noStrike" cap="none" baseline="0">
                <a:solidFill>
                  <a:schemeClr val="dk1"/>
                </a:solidFill>
                <a:latin typeface="Arial"/>
                <a:ea typeface="Arial"/>
                <a:cs typeface="Arial"/>
                <a:sym typeface="Arial"/>
              </a:rPr>
              <a:t> (organizations) which host parades and balls. Carnival quickly became an exciting holiday for both children and adults. </a:t>
            </a:r>
          </a:p>
        </p:txBody>
      </p:sp>
      <p:sp>
        <p:nvSpPr>
          <p:cNvPr id="183" name="Shape 183"/>
          <p:cNvSpPr txBox="1"/>
          <p:nvPr/>
        </p:nvSpPr>
        <p:spPr>
          <a:xfrm>
            <a:off x="5867400" y="6477000"/>
            <a:ext cx="3135312" cy="27463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http://www.holidays.net/mardigras/story.htm</a:t>
            </a:r>
          </a:p>
        </p:txBody>
      </p:sp>
      <p:pic>
        <p:nvPicPr>
          <p:cNvPr id="184" name="Shape 184"/>
          <p:cNvPicPr preferRelativeResize="0">
            <a:picLocks noGrp="1"/>
          </p:cNvPicPr>
          <p:nvPr>
            <p:ph type="body" idx="2"/>
          </p:nvPr>
        </p:nvPicPr>
        <p:blipFill rotWithShape="1">
          <a:blip r:embed="rId3">
            <a:alphaModFix/>
          </a:blip>
          <a:srcRect/>
          <a:stretch/>
        </p:blipFill>
        <p:spPr>
          <a:xfrm>
            <a:off x="1143000" y="5410200"/>
            <a:ext cx="1904999" cy="12382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CC00"/>
            </a:gs>
            <a:gs pos="100000">
              <a:schemeClr val="folHlink"/>
            </a:gs>
          </a:gsLst>
          <a:lin ang="18899999" scaled="0"/>
        </a:gradFill>
        <a:effectLst/>
      </p:bgPr>
    </p:bg>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Pr>
              <a:t>What is </a:t>
            </a:r>
            <a:r>
              <a:rPr lang="en-US" sz="4400" b="1" i="0" u="sng" strike="noStrike" cap="none" baseline="0">
                <a:solidFill>
                  <a:schemeClr val="dk2"/>
                </a:solidFill>
                <a:latin typeface="Arial"/>
                <a:ea typeface="Arial"/>
                <a:cs typeface="Arial"/>
                <a:sym typeface="Arial"/>
              </a:rPr>
              <a:t>Fat Tuesday</a:t>
            </a:r>
            <a:r>
              <a:rPr lang="en-US" sz="4400" b="0" i="0" u="none" strike="noStrike" cap="none" baseline="0">
                <a:solidFill>
                  <a:schemeClr val="dk2"/>
                </a:solidFill>
                <a:latin typeface="Arial"/>
                <a:ea typeface="Arial"/>
                <a:cs typeface="Arial"/>
                <a:sym typeface="Arial"/>
              </a:rPr>
              <a:t>?</a:t>
            </a:r>
          </a:p>
        </p:txBody>
      </p:sp>
      <p:sp>
        <p:nvSpPr>
          <p:cNvPr id="190" name="Shape 190"/>
          <p:cNvSpPr txBox="1">
            <a:spLocks noGrp="1"/>
          </p:cNvSpPr>
          <p:nvPr>
            <p:ph type="body" idx="1"/>
          </p:nvPr>
        </p:nvSpPr>
        <p:spPr>
          <a:xfrm>
            <a:off x="533400" y="1371600"/>
            <a:ext cx="8077199" cy="35052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2800" b="1" i="0" u="none" strike="noStrike" cap="none" baseline="0">
                <a:solidFill>
                  <a:schemeClr val="dk1"/>
                </a:solidFill>
                <a:latin typeface="Arial"/>
                <a:ea typeface="Arial"/>
                <a:cs typeface="Arial"/>
                <a:sym typeface="Arial"/>
              </a:rPr>
              <a:t>M</a:t>
            </a:r>
            <a:r>
              <a:rPr lang="en-US" sz="2800" b="0" i="0" u="none" strike="noStrike" cap="none" baseline="0">
                <a:solidFill>
                  <a:schemeClr val="dk1"/>
                </a:solidFill>
                <a:latin typeface="Arial"/>
                <a:ea typeface="Arial"/>
                <a:cs typeface="Arial"/>
                <a:sym typeface="Arial"/>
              </a:rPr>
              <a:t>ardi Gras means "Fat Tuesday" and of course is celebrated on that day of the week. The date can fall between February 3 and March 9 depending on the Lunar calendar, used by the Catholic Church to determine the date of Easter. Mardi Gras is always 47 days before Easter Sunday. </a:t>
            </a:r>
          </a:p>
        </p:txBody>
      </p:sp>
      <p:sp>
        <p:nvSpPr>
          <p:cNvPr id="191" name="Shape 191"/>
          <p:cNvSpPr txBox="1"/>
          <p:nvPr/>
        </p:nvSpPr>
        <p:spPr>
          <a:xfrm>
            <a:off x="5867400" y="6477000"/>
            <a:ext cx="3135312" cy="27463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http://www.holidays.net/mardigras/story.htm</a:t>
            </a:r>
          </a:p>
        </p:txBody>
      </p:sp>
      <p:pic>
        <p:nvPicPr>
          <p:cNvPr id="192" name="Shape 192"/>
          <p:cNvPicPr preferRelativeResize="0">
            <a:picLocks noGrp="1"/>
          </p:cNvPicPr>
          <p:nvPr>
            <p:ph type="body" idx="2"/>
          </p:nvPr>
        </p:nvPicPr>
        <p:blipFill rotWithShape="1">
          <a:blip r:embed="rId3">
            <a:alphaModFix/>
          </a:blip>
          <a:srcRect/>
          <a:stretch/>
        </p:blipFill>
        <p:spPr>
          <a:xfrm>
            <a:off x="3733800" y="4419600"/>
            <a:ext cx="1422400" cy="1808162"/>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990099"/>
            </a:gs>
            <a:gs pos="100000">
              <a:srgbClr val="FFCC00"/>
            </a:gs>
          </a:gsLst>
          <a:path path="circle">
            <a:fillToRect l="50000" t="50000" r="50000" b="50000"/>
          </a:path>
          <a:tileRect/>
        </a:gradFill>
        <a:effectLst/>
      </p:bgPr>
    </p:bg>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381000" y="457200"/>
            <a:ext cx="8229600" cy="55626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4000" b="1" i="0" u="none" strike="noStrike" cap="none" baseline="0">
                <a:solidFill>
                  <a:schemeClr val="dk1"/>
                </a:solidFill>
                <a:latin typeface="Arial"/>
                <a:ea typeface="Arial"/>
                <a:cs typeface="Arial"/>
                <a:sym typeface="Arial"/>
              </a:rPr>
              <a:t>T</a:t>
            </a:r>
            <a:r>
              <a:rPr lang="en-US" sz="4000" b="0" i="0" u="none" strike="noStrike" cap="none" baseline="0">
                <a:solidFill>
                  <a:schemeClr val="dk1"/>
                </a:solidFill>
                <a:latin typeface="Arial"/>
                <a:ea typeface="Arial"/>
                <a:cs typeface="Arial"/>
                <a:sym typeface="Arial"/>
              </a:rPr>
              <a:t>he official colors for Mardi Gras are purple, green, and gold. These colors were chosen in 1872 by the King of Carnival, Rex. He chose these colors to stand for the following: </a:t>
            </a:r>
          </a:p>
          <a:p>
            <a:pPr marL="1143000" marR="0" lvl="2" indent="-2286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Purple represents justice </a:t>
            </a:r>
          </a:p>
          <a:p>
            <a:pPr marL="1143000" marR="0" lvl="2" indent="-2286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green stands for faith </a:t>
            </a:r>
          </a:p>
          <a:p>
            <a:pPr marL="1143000" marR="0" lvl="2" indent="-2286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Pr>
              <a:t>gold stands for power</a:t>
            </a:r>
          </a:p>
          <a:p>
            <a:pPr marL="342900" marR="0" lvl="0" indent="-139700" algn="l" rtl="0">
              <a:spcBef>
                <a:spcPts val="640"/>
              </a:spcBef>
              <a:spcAft>
                <a:spcPts val="0"/>
              </a:spcAft>
              <a:buClr>
                <a:schemeClr val="dk1"/>
              </a:buClr>
              <a:buFont typeface="Arial"/>
              <a:buNone/>
            </a:pPr>
            <a:endParaRPr sz="3200" b="0" i="0" u="none" strike="noStrike" cap="none" baseline="0">
              <a:solidFill>
                <a:schemeClr val="dk1"/>
              </a:solidFill>
              <a:latin typeface="Arial"/>
              <a:ea typeface="Arial"/>
              <a:cs typeface="Arial"/>
              <a:sym typeface="Arial"/>
            </a:endParaRPr>
          </a:p>
        </p:txBody>
      </p:sp>
      <p:pic>
        <p:nvPicPr>
          <p:cNvPr id="198" name="Shape 198"/>
          <p:cNvPicPr preferRelativeResize="0">
            <a:picLocks noGrp="1"/>
          </p:cNvPicPr>
          <p:nvPr>
            <p:ph type="body" idx="2"/>
          </p:nvPr>
        </p:nvPicPr>
        <p:blipFill rotWithShape="1">
          <a:blip r:embed="rId3">
            <a:alphaModFix/>
          </a:blip>
          <a:srcRect/>
          <a:stretch/>
        </p:blipFill>
        <p:spPr>
          <a:xfrm>
            <a:off x="6477000" y="4267200"/>
            <a:ext cx="1820861" cy="1789111"/>
          </a:xfrm>
          <a:prstGeom prst="rect">
            <a:avLst/>
          </a:prstGeom>
          <a:noFill/>
          <a:ln>
            <a:noFill/>
          </a:ln>
        </p:spPr>
      </p:pic>
      <p:sp>
        <p:nvSpPr>
          <p:cNvPr id="199" name="Shape 199"/>
          <p:cNvSpPr txBox="1"/>
          <p:nvPr/>
        </p:nvSpPr>
        <p:spPr>
          <a:xfrm>
            <a:off x="4419600" y="6400800"/>
            <a:ext cx="4616450" cy="3667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baseline="0">
                <a:solidFill>
                  <a:schemeClr val="dk1"/>
                </a:solidFill>
                <a:latin typeface="Arial"/>
                <a:ea typeface="Arial"/>
                <a:cs typeface="Arial"/>
                <a:sym typeface="Arial"/>
              </a:rPr>
              <a:t>http://www.holidays.net/mardigras/story.htm</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folHlink"/>
            </a:gs>
            <a:gs pos="100000">
              <a:srgbClr val="FFCC00"/>
            </a:gs>
          </a:gsLst>
          <a:lin ang="18899999" scaled="0"/>
        </a:gradFill>
        <a:effectLst/>
      </p:bgPr>
    </p:bg>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457200" y="457200"/>
            <a:ext cx="8077199" cy="53339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600" b="1" i="0" u="none" strike="noStrike" cap="none" baseline="0">
                <a:solidFill>
                  <a:schemeClr val="dk1"/>
                </a:solidFill>
                <a:latin typeface="Arial"/>
                <a:ea typeface="Arial"/>
                <a:cs typeface="Arial"/>
                <a:sym typeface="Arial"/>
              </a:rPr>
              <a:t>T</a:t>
            </a:r>
            <a:r>
              <a:rPr lang="en-US" sz="3600" b="0" i="0" u="none" strike="noStrike" cap="none" baseline="0">
                <a:solidFill>
                  <a:schemeClr val="dk1"/>
                </a:solidFill>
                <a:latin typeface="Arial"/>
                <a:ea typeface="Arial"/>
                <a:cs typeface="Arial"/>
                <a:sym typeface="Arial"/>
              </a:rPr>
              <a:t>he Mardi Gras season begins on January 6 and continues until Fat Tuesday, the day before Ash Wednesday. On the Christian calendar, the twelfth day after Christmas is known as "Epiphany", "Twelfth Night", or "Kings Day." It is the day the gift-bearing Magi visited the baby Jesus, and is celebrated with its own unique rituals.</a:t>
            </a:r>
            <a:r>
              <a:rPr lang="en-US" sz="3200" b="0" i="0" u="none" strike="noStrike" cap="none" baseline="0">
                <a:solidFill>
                  <a:schemeClr val="dk1"/>
                </a:solidFill>
                <a:latin typeface="Arial"/>
                <a:ea typeface="Arial"/>
                <a:cs typeface="Arial"/>
                <a:sym typeface="Arial"/>
              </a:rPr>
              <a:t> </a:t>
            </a:r>
          </a:p>
        </p:txBody>
      </p:sp>
      <p:pic>
        <p:nvPicPr>
          <p:cNvPr id="205" name="Shape 205"/>
          <p:cNvPicPr preferRelativeResize="0">
            <a:picLocks noGrp="1"/>
          </p:cNvPicPr>
          <p:nvPr>
            <p:ph type="body" idx="2"/>
          </p:nvPr>
        </p:nvPicPr>
        <p:blipFill rotWithShape="1">
          <a:blip r:embed="rId3">
            <a:alphaModFix/>
          </a:blip>
          <a:srcRect/>
          <a:stretch/>
        </p:blipFill>
        <p:spPr>
          <a:xfrm>
            <a:off x="7086600" y="5562600"/>
            <a:ext cx="1830386" cy="1003300"/>
          </a:xfrm>
          <a:prstGeom prst="rect">
            <a:avLst/>
          </a:prstGeom>
          <a:noFill/>
          <a:ln>
            <a:noFill/>
          </a:ln>
        </p:spPr>
      </p:pic>
      <p:sp>
        <p:nvSpPr>
          <p:cNvPr id="206" name="Shape 206"/>
          <p:cNvSpPr txBox="1"/>
          <p:nvPr/>
        </p:nvSpPr>
        <p:spPr>
          <a:xfrm>
            <a:off x="4114800" y="6400800"/>
            <a:ext cx="3135312" cy="27463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http://www.holidays.net/mardigras/story.htm</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3657600" y="152400"/>
            <a:ext cx="5181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600" b="1" i="0" u="none" strike="noStrike" cap="none" baseline="0">
                <a:solidFill>
                  <a:schemeClr val="dk1"/>
                </a:solidFill>
                <a:latin typeface="Arial"/>
                <a:ea typeface="Arial"/>
                <a:cs typeface="Arial"/>
                <a:sym typeface="Arial"/>
              </a:rPr>
              <a:t>P</a:t>
            </a:r>
            <a:r>
              <a:rPr lang="en-US" sz="3600" b="0" i="0" u="none" strike="noStrike" cap="none" baseline="0">
                <a:solidFill>
                  <a:schemeClr val="dk1"/>
                </a:solidFill>
                <a:latin typeface="Arial"/>
                <a:ea typeface="Arial"/>
                <a:cs typeface="Arial"/>
                <a:sym typeface="Arial"/>
              </a:rPr>
              <a:t>arades are put on by carnival </a:t>
            </a:r>
            <a:r>
              <a:rPr lang="en-US" sz="3600" b="0" i="1" u="none" strike="noStrike" cap="none" baseline="0">
                <a:solidFill>
                  <a:schemeClr val="dk1"/>
                </a:solidFill>
                <a:latin typeface="Arial"/>
                <a:ea typeface="Arial"/>
                <a:cs typeface="Arial"/>
                <a:sym typeface="Arial"/>
              </a:rPr>
              <a:t>krewes</a:t>
            </a:r>
            <a:r>
              <a:rPr lang="en-US" sz="3600" b="0" i="0" u="none" strike="noStrike" cap="none" baseline="0">
                <a:solidFill>
                  <a:schemeClr val="dk1"/>
                </a:solidFill>
                <a:latin typeface="Arial"/>
                <a:ea typeface="Arial"/>
                <a:cs typeface="Arial"/>
                <a:sym typeface="Arial"/>
              </a:rPr>
              <a:t> (or organizations). Every year, each krewe picks a king and a queen who reign for that parade. The floats are decorated to depict different themes. The floats are pulled by tractors. Most parades have at least 15 floats. </a:t>
            </a:r>
          </a:p>
        </p:txBody>
      </p:sp>
      <p:pic>
        <p:nvPicPr>
          <p:cNvPr id="212" name="Shape 212"/>
          <p:cNvPicPr preferRelativeResize="0">
            <a:picLocks noGrp="1"/>
          </p:cNvPicPr>
          <p:nvPr>
            <p:ph type="body" idx="2"/>
          </p:nvPr>
        </p:nvPicPr>
        <p:blipFill rotWithShape="1">
          <a:blip r:embed="rId3">
            <a:alphaModFix/>
          </a:blip>
          <a:srcRect/>
          <a:stretch/>
        </p:blipFill>
        <p:spPr>
          <a:xfrm>
            <a:off x="304800" y="228600"/>
            <a:ext cx="3060700" cy="2082800"/>
          </a:xfrm>
          <a:prstGeom prst="rect">
            <a:avLst/>
          </a:prstGeom>
          <a:noFill/>
          <a:ln>
            <a:noFill/>
          </a:ln>
        </p:spPr>
      </p:pic>
      <p:pic>
        <p:nvPicPr>
          <p:cNvPr id="213" name="Shape 213"/>
          <p:cNvPicPr preferRelativeResize="0">
            <a:picLocks noGrp="1"/>
          </p:cNvPicPr>
          <p:nvPr>
            <p:ph type="body" idx="3"/>
          </p:nvPr>
        </p:nvPicPr>
        <p:blipFill rotWithShape="1">
          <a:blip r:embed="rId4">
            <a:alphaModFix/>
          </a:blip>
          <a:srcRect/>
          <a:stretch/>
        </p:blipFill>
        <p:spPr>
          <a:xfrm>
            <a:off x="304800" y="2514600"/>
            <a:ext cx="3071812" cy="4016374"/>
          </a:xfrm>
          <a:prstGeom prst="rect">
            <a:avLst/>
          </a:prstGeom>
          <a:noFill/>
          <a:ln>
            <a:noFill/>
          </a:ln>
        </p:spPr>
      </p:pic>
      <p:sp>
        <p:nvSpPr>
          <p:cNvPr id="214" name="Shape 214"/>
          <p:cNvSpPr txBox="1"/>
          <p:nvPr/>
        </p:nvSpPr>
        <p:spPr>
          <a:xfrm>
            <a:off x="304800" y="6583361"/>
            <a:ext cx="3135312" cy="27463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http://www.holidays.net/mardigras/story.htm</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FF"/>
        </a:solidFill>
        <a:effectLst/>
      </p:bgPr>
    </p:bg>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4343400" y="533400"/>
            <a:ext cx="4800600" cy="57149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600" b="1" i="0" u="none" strike="noStrike" cap="none" baseline="0">
                <a:solidFill>
                  <a:schemeClr val="dk1"/>
                </a:solidFill>
                <a:latin typeface="Arial"/>
                <a:ea typeface="Arial"/>
                <a:cs typeface="Arial"/>
                <a:sym typeface="Arial"/>
              </a:rPr>
              <a:t>F</a:t>
            </a:r>
            <a:r>
              <a:rPr lang="en-US" sz="3600" b="0" i="0" u="none" strike="noStrike" cap="none" baseline="0">
                <a:solidFill>
                  <a:schemeClr val="dk1"/>
                </a:solidFill>
                <a:latin typeface="Arial"/>
                <a:ea typeface="Arial"/>
                <a:cs typeface="Arial"/>
                <a:sym typeface="Arial"/>
              </a:rPr>
              <a:t>ollowing the parade, the krewe usually has a ball presenting their king and queen, and their royal court. The royal court includes maids, dukes, pages, captains, and jesters.</a:t>
            </a:r>
            <a:r>
              <a:rPr lang="en-US" sz="2800" b="0" i="0" u="none" strike="noStrike" cap="none" baseline="0">
                <a:solidFill>
                  <a:schemeClr val="dk1"/>
                </a:solidFill>
                <a:latin typeface="Arial"/>
                <a:ea typeface="Arial"/>
                <a:cs typeface="Arial"/>
                <a:sym typeface="Arial"/>
              </a:rPr>
              <a:t> </a:t>
            </a:r>
          </a:p>
        </p:txBody>
      </p:sp>
      <p:pic>
        <p:nvPicPr>
          <p:cNvPr id="220" name="Shape 220"/>
          <p:cNvPicPr preferRelativeResize="0">
            <a:picLocks noGrp="1"/>
          </p:cNvPicPr>
          <p:nvPr>
            <p:ph type="body" idx="2"/>
          </p:nvPr>
        </p:nvPicPr>
        <p:blipFill rotWithShape="1">
          <a:blip r:embed="rId3">
            <a:alphaModFix/>
          </a:blip>
          <a:srcRect/>
          <a:stretch/>
        </p:blipFill>
        <p:spPr>
          <a:xfrm>
            <a:off x="228600" y="1447800"/>
            <a:ext cx="3962399" cy="3721100"/>
          </a:xfrm>
          <a:prstGeom prst="rect">
            <a:avLst/>
          </a:prstGeom>
          <a:noFill/>
          <a:ln>
            <a:noFill/>
          </a:ln>
        </p:spPr>
      </p:pic>
      <p:sp>
        <p:nvSpPr>
          <p:cNvPr id="221" name="Shape 221"/>
          <p:cNvSpPr txBox="1"/>
          <p:nvPr/>
        </p:nvSpPr>
        <p:spPr>
          <a:xfrm>
            <a:off x="762000" y="5257800"/>
            <a:ext cx="3135312" cy="27463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http://www.holidays.net/mardigras/story.htm</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457200" y="533400"/>
            <a:ext cx="8077199" cy="35052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4400" b="0" i="0" u="none" strike="noStrike" cap="none" baseline="0">
                <a:solidFill>
                  <a:schemeClr val="dk1"/>
                </a:solidFill>
                <a:latin typeface="Arial"/>
                <a:ea typeface="Arial"/>
                <a:cs typeface="Arial"/>
                <a:sym typeface="Arial"/>
              </a:rPr>
              <a:t>Beads are plastic necklaces that come in all different colors, shapes and sizes. They resemble jewels that royalty would wear. </a:t>
            </a:r>
          </a:p>
        </p:txBody>
      </p:sp>
      <p:pic>
        <p:nvPicPr>
          <p:cNvPr id="227" name="Shape 227"/>
          <p:cNvPicPr preferRelativeResize="0">
            <a:picLocks noGrp="1"/>
          </p:cNvPicPr>
          <p:nvPr>
            <p:ph type="body" idx="2"/>
          </p:nvPr>
        </p:nvPicPr>
        <p:blipFill rotWithShape="1">
          <a:blip r:embed="rId3">
            <a:alphaModFix/>
          </a:blip>
          <a:srcRect/>
          <a:stretch/>
        </p:blipFill>
        <p:spPr>
          <a:xfrm>
            <a:off x="2438400" y="4038600"/>
            <a:ext cx="4648199" cy="2509837"/>
          </a:xfrm>
          <a:prstGeom prst="rect">
            <a:avLst/>
          </a:prstGeom>
          <a:noFill/>
          <a:ln>
            <a:noFill/>
          </a:ln>
        </p:spPr>
      </p:pic>
      <p:sp>
        <p:nvSpPr>
          <p:cNvPr id="228" name="Shape 228"/>
          <p:cNvSpPr txBox="1"/>
          <p:nvPr/>
        </p:nvSpPr>
        <p:spPr>
          <a:xfrm>
            <a:off x="3200400" y="6400800"/>
            <a:ext cx="3135312" cy="27463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http://www.holidays.net/mardigras/story.htm</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CC00"/>
            </a:gs>
            <a:gs pos="100000">
              <a:srgbClr val="FF00FF"/>
            </a:gs>
          </a:gsLst>
          <a:lin ang="18899999" scaled="0"/>
        </a:gradFill>
        <a:effectLst/>
      </p:bgPr>
    </p:bg>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457200" y="457200"/>
            <a:ext cx="8153399" cy="2133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4100" b="1" i="0" u="none" strike="noStrike" cap="none" baseline="0">
                <a:solidFill>
                  <a:schemeClr val="dk1"/>
                </a:solidFill>
                <a:latin typeface="Arial"/>
                <a:ea typeface="Arial"/>
                <a:cs typeface="Arial"/>
                <a:sym typeface="Arial"/>
              </a:rPr>
              <a:t>Doubloons</a:t>
            </a:r>
            <a:r>
              <a:rPr lang="en-US" sz="4100" b="0" i="0" u="none" strike="noStrike" cap="none" baseline="0">
                <a:solidFill>
                  <a:schemeClr val="dk1"/>
                </a:solidFill>
                <a:latin typeface="Arial"/>
                <a:ea typeface="Arial"/>
                <a:cs typeface="Arial"/>
                <a:sym typeface="Arial"/>
              </a:rPr>
              <a:t> are metal coins that are about the size of a silver dollar. They come in different colors and are stamped with the krewes emblem and their theme for the year. </a:t>
            </a:r>
          </a:p>
        </p:txBody>
      </p:sp>
      <p:pic>
        <p:nvPicPr>
          <p:cNvPr id="234" name="Shape 234"/>
          <p:cNvPicPr preferRelativeResize="0">
            <a:picLocks noGrp="1"/>
          </p:cNvPicPr>
          <p:nvPr>
            <p:ph type="body" idx="2"/>
          </p:nvPr>
        </p:nvPicPr>
        <p:blipFill rotWithShape="1">
          <a:blip r:embed="rId3">
            <a:alphaModFix/>
          </a:blip>
          <a:srcRect/>
          <a:stretch/>
        </p:blipFill>
        <p:spPr>
          <a:xfrm>
            <a:off x="3581400" y="4572000"/>
            <a:ext cx="1409700" cy="1543049"/>
          </a:xfrm>
          <a:prstGeom prst="rect">
            <a:avLst/>
          </a:prstGeom>
          <a:noFill/>
          <a:ln>
            <a:noFill/>
          </a:ln>
        </p:spPr>
      </p:pic>
      <p:sp>
        <p:nvSpPr>
          <p:cNvPr id="235" name="Shape 235"/>
          <p:cNvSpPr txBox="1"/>
          <p:nvPr/>
        </p:nvSpPr>
        <p:spPr>
          <a:xfrm>
            <a:off x="2819400" y="6248400"/>
            <a:ext cx="3135312" cy="27463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http://www.holidays.net/mardigras/story.htm</a:t>
            </a:r>
          </a:p>
        </p:txBody>
      </p:sp>
    </p:spTree>
  </p:cSld>
  <p:clrMapOvr>
    <a:masterClrMapping/>
  </p:clrMapOvr>
  <p:transition spd="slow">
    <p:cut/>
  </p:transition>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435</Words>
  <Application>Microsoft Office PowerPoint</Application>
  <PresentationFormat>On-screen Show (4:3)</PresentationFormat>
  <Paragraphs>25</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Modèle par défaut</vt:lpstr>
      <vt:lpstr>Default Design</vt:lpstr>
      <vt:lpstr>Mardi Gras</vt:lpstr>
      <vt:lpstr>The History of Mardi Gras</vt:lpstr>
      <vt:lpstr>What is Fat Tuesday?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Mardi Gras</dc:title>
  <dc:creator>Rinehuls,Sheri</dc:creator>
  <cp:lastModifiedBy>FCPS</cp:lastModifiedBy>
  <cp:revision>1</cp:revision>
  <dcterms:modified xsi:type="dcterms:W3CDTF">2015-04-07T15:31:38Z</dcterms:modified>
</cp:coreProperties>
</file>